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78" r:id="rId4"/>
    <p:sldId id="280" r:id="rId5"/>
    <p:sldId id="281" r:id="rId6"/>
    <p:sldId id="282" r:id="rId7"/>
    <p:sldId id="283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323"/>
    <a:srgbClr val="A41C6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5EF1-F87B-4DAE-8272-E1CA4B63498A}" type="datetimeFigureOut">
              <a:rPr lang="en-US" smtClean="0"/>
              <a:pPr/>
              <a:t>7/8/2019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C10A3-2173-4C34-8E4D-9C162834EBA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F486-7850-4FB0-8F5F-AB65D62C1B60}" type="datetimeFigureOut">
              <a:rPr lang="en-US" smtClean="0"/>
              <a:pPr/>
              <a:t>7/8/2019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3549-5B99-4E43-A929-4AF7B6723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3549-5B99-4E43-A929-4AF7B67232D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75A1-FB42-4F98-A645-A06740C364DA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A447-1927-4A74-B224-33C27244C357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532A-5ED4-491F-87B6-CC5F8FA5189C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767-2C67-402D-A8F5-FF57C1177387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D95E-DBD2-46AA-8C6F-98354A8FB259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162E-8A13-48DB-81CD-374517BB7DAE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9A6-D11A-46E5-A245-3C5875979354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1C-04AF-4445-B9B8-E5403A49570A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9D-500F-456D-BD77-42B1ABD956CD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E93-ADC6-4792-8EF5-0C369D2C38B0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4484-9467-4EEA-A0A5-3D31252040C4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47AC-C283-49E9-B0F2-00B725DCD66F}" type="datetime1">
              <a:rPr lang="en-US" smtClean="0"/>
              <a:pPr/>
              <a:t>7/8/2019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37F0-2522-456B-ACF1-DA7789A79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Submitte</a:t>
            </a:r>
            <a:r>
              <a:rPr lang="en-IN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by:</a:t>
            </a:r>
            <a:br>
              <a:rPr lang="en-IN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SWETA(201600056) </a:t>
            </a:r>
            <a:r>
              <a:rPr lang="en-IN" sz="1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 KUMAR(201600057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MAYUR MAHANTA(201600491)</a:t>
            </a:r>
            <a:b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PREETAM KALITA(201600489)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0"/>
            <a:ext cx="6400800" cy="1752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IN" sz="2000" b="1" u="sng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 OF GENERAL ELECTION 2019 </a:t>
            </a:r>
            <a:r>
              <a:rPr lang="en-IN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3571876"/>
            <a:ext cx="6072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 smtClean="0">
                <a:cs typeface="Times New Roman" pitchFamily="18" charset="0"/>
              </a:rPr>
              <a:t>Under the Guidance </a:t>
            </a:r>
            <a:r>
              <a:rPr lang="en-IN" sz="1600" i="1" dirty="0" smtClean="0">
                <a:cs typeface="Times New Roman" pitchFamily="18" charset="0"/>
              </a:rPr>
              <a:t>of</a:t>
            </a:r>
          </a:p>
          <a:p>
            <a:pPr algn="ctr"/>
            <a:r>
              <a:rPr lang="en-IN" sz="1600" i="1" dirty="0" smtClean="0">
                <a:cs typeface="Times New Roman" pitchFamily="18" charset="0"/>
              </a:rPr>
              <a:t>  </a:t>
            </a:r>
            <a:endParaRPr lang="en-IN" sz="1600" i="1" dirty="0" smtClean="0">
              <a:cs typeface="Times New Roman" pitchFamily="18" charset="0"/>
            </a:endParaRPr>
          </a:p>
          <a:p>
            <a:pPr algn="ctr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5786454"/>
            <a:ext cx="4038600" cy="762000"/>
          </a:xfrm>
          <a:prstGeom prst="rect">
            <a:avLst/>
          </a:prstGeom>
        </p:spPr>
      </p:pic>
      <p:pic>
        <p:nvPicPr>
          <p:cNvPr id="19" name="Picture 18" descr="kisspng-manipal-academy-of-higher-education-sikkim-manipal-manipal-university-5b1b2af50b9ab7.440060921528507125047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857232"/>
            <a:ext cx="135732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357299"/>
            <a:ext cx="8215370" cy="242889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HIVE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IMPALA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TABLEAU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DATA DICTIONARY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string	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Pc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string	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string	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Party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string	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evm_vote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postal_vote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total_vote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double	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percent_vote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double	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7F0-2522-456B-ACF1-DA7789A79DE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1500174"/>
            <a:ext cx="4495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algn="ctr"/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80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Submitted by:  SWETA(201600056)  ABHISHEK KUMAR(201600057) MAYUR MAHANTA(201600491) PREETAM KALITA(201600489)  </vt:lpstr>
      <vt:lpstr>INTRODUCTION</vt:lpstr>
      <vt:lpstr>OBJECTIVE:</vt:lpstr>
      <vt:lpstr> TECHNOLOGY USED: </vt:lpstr>
      <vt:lpstr>DATA DICTIONARY:</vt:lpstr>
      <vt:lpstr>PROBLEM STATEMENT:</vt:lpstr>
      <vt:lpstr>CODING: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 PRESENTED ON</dc:title>
  <dc:creator>doll</dc:creator>
  <cp:lastModifiedBy>doll</cp:lastModifiedBy>
  <cp:revision>139</cp:revision>
  <dcterms:created xsi:type="dcterms:W3CDTF">2019-04-18T09:33:43Z</dcterms:created>
  <dcterms:modified xsi:type="dcterms:W3CDTF">2019-07-08T05:37:11Z</dcterms:modified>
</cp:coreProperties>
</file>