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ugenp/tutorials/tree/master/spring-boot-bootstrap" TargetMode="External"/><Relationship Id="rId7" Type="http://schemas.openxmlformats.org/officeDocument/2006/relationships/hyperlink" Target="https://alexandreesl.com/tag/spring-boot/" TargetMode="External"/><Relationship Id="rId2" Type="http://schemas.openxmlformats.org/officeDocument/2006/relationships/hyperlink" Target="https://www.baeldung.com/spring-boo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ournaldev.com/7969/spring-boot-tutorial" TargetMode="External"/><Relationship Id="rId5" Type="http://schemas.openxmlformats.org/officeDocument/2006/relationships/hyperlink" Target="https://dzone.com/articles/why-springboot" TargetMode="External"/><Relationship Id="rId4" Type="http://schemas.openxmlformats.org/officeDocument/2006/relationships/hyperlink" Target="http://callistaenterprise.se/blogg/teknik/2014/04/15/a-first-look-at-spring-boo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Boot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I</a:t>
            </a:r>
            <a:r>
              <a:rPr lang="en-US" dirty="0" smtClean="0"/>
              <a:t>ntroduction </a:t>
            </a:r>
            <a:r>
              <a:rPr lang="en-US" dirty="0"/>
              <a:t>T</a:t>
            </a:r>
            <a:r>
              <a:rPr lang="en-US" dirty="0" smtClean="0"/>
              <a:t>o Spring 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549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: Introduce developers to Spring Boot</a:t>
            </a:r>
          </a:p>
          <a:p>
            <a:r>
              <a:rPr lang="en-US" dirty="0" smtClean="0"/>
              <a:t>Introduction To Spring Boot</a:t>
            </a:r>
          </a:p>
          <a:p>
            <a:r>
              <a:rPr lang="en-US" dirty="0" smtClean="0"/>
              <a:t>Quick Start</a:t>
            </a:r>
          </a:p>
          <a:p>
            <a:r>
              <a:rPr lang="en-US" dirty="0" smtClean="0"/>
              <a:t>Behind The Scenes</a:t>
            </a:r>
          </a:p>
          <a:p>
            <a:r>
              <a:rPr lang="en-US" dirty="0"/>
              <a:t>Spring Boot </a:t>
            </a:r>
            <a:r>
              <a:rPr lang="en-US" dirty="0" smtClean="0"/>
              <a:t>Annotations</a:t>
            </a:r>
          </a:p>
          <a:p>
            <a:r>
              <a:rPr lang="en-US" dirty="0" smtClean="0"/>
              <a:t>End Bits (Links And Such)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892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Introduction To Spring </a:t>
            </a:r>
            <a:r>
              <a:rPr lang="en-US" dirty="0" smtClean="0"/>
              <a:t>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Boot </a:t>
            </a:r>
            <a:r>
              <a:rPr lang="en-US" dirty="0" smtClean="0"/>
              <a:t>is</a:t>
            </a:r>
          </a:p>
          <a:p>
            <a:pPr lvl="1"/>
            <a:r>
              <a:rPr lang="en-US" dirty="0" smtClean="0"/>
              <a:t>Convention-over-configuration</a:t>
            </a:r>
          </a:p>
          <a:p>
            <a:pPr lvl="1"/>
            <a:r>
              <a:rPr lang="en-US" dirty="0" smtClean="0"/>
              <a:t>Get started </a:t>
            </a:r>
            <a:r>
              <a:rPr lang="en-US" dirty="0"/>
              <a:t>with minimum effort and create stand-alone, production-grade applications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It provides defaults for code and annotation configuration to quick start new Spring projects within no time. </a:t>
            </a:r>
          </a:p>
          <a:p>
            <a:pPr lvl="1"/>
            <a:r>
              <a:rPr lang="en-US" dirty="0"/>
              <a:t>Provide a range of non-functional features that are common to large classes of projects (e.g. embedded servers, security, metrics, health checks, externalized configuration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Absolutely no code generation and no requirement for XML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718014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Quick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Spring Initializer 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://start.spring.io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Enter project metadata and dependencies</a:t>
            </a:r>
          </a:p>
          <a:p>
            <a:r>
              <a:rPr lang="en-US" dirty="0" smtClean="0"/>
              <a:t>Done!!!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54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Behind The </a:t>
            </a:r>
            <a:r>
              <a:rPr lang="en-US" dirty="0" smtClean="0"/>
              <a:t>Scenes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SpringApplication.run</a:t>
            </a:r>
            <a:r>
              <a:rPr lang="en-US" dirty="0"/>
              <a:t>() creates </a:t>
            </a:r>
            <a:r>
              <a:rPr lang="en-US" dirty="0" err="1"/>
              <a:t>EmbeddedWebApplicationContext</a:t>
            </a:r>
            <a:r>
              <a:rPr lang="en-US" dirty="0"/>
              <a:t> application </a:t>
            </a:r>
            <a:r>
              <a:rPr lang="en-US" dirty="0" smtClean="0"/>
              <a:t>context.</a:t>
            </a:r>
          </a:p>
          <a:p>
            <a:r>
              <a:rPr lang="en-US" dirty="0"/>
              <a:t>Refresh process reads annotations of the starting class </a:t>
            </a:r>
            <a:r>
              <a:rPr lang="en-US" dirty="0" err="1"/>
              <a:t>KubisApplication</a:t>
            </a:r>
            <a:r>
              <a:rPr lang="en-US" dirty="0"/>
              <a:t>. It looks for import annotations. @</a:t>
            </a:r>
            <a:r>
              <a:rPr lang="en-US" dirty="0" err="1" smtClean="0"/>
              <a:t>EnableAutoConfiguration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Loads </a:t>
            </a:r>
            <a:r>
              <a:rPr lang="en-US" dirty="0"/>
              <a:t>tons of other import selectors, all bean definitions, that are inside these import selectors, are read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dirty="0" err="1"/>
              <a:t>createEmbeddedServletContainer</a:t>
            </a:r>
            <a:r>
              <a:rPr lang="en-US" dirty="0"/>
              <a:t>() method is </a:t>
            </a:r>
            <a:r>
              <a:rPr lang="en-US" dirty="0" smtClean="0"/>
              <a:t>called.</a:t>
            </a:r>
          </a:p>
          <a:p>
            <a:r>
              <a:rPr lang="en-US" dirty="0" smtClean="0"/>
              <a:t>Beans </a:t>
            </a:r>
            <a:r>
              <a:rPr lang="en-US" dirty="0"/>
              <a:t>implementing </a:t>
            </a:r>
            <a:r>
              <a:rPr lang="en-US" dirty="0" err="1"/>
              <a:t>ServletContextInitializer</a:t>
            </a:r>
            <a:r>
              <a:rPr lang="en-US" dirty="0"/>
              <a:t> are searched for and </a:t>
            </a:r>
            <a:r>
              <a:rPr lang="en-US" dirty="0" smtClean="0"/>
              <a:t>instantiated.</a:t>
            </a:r>
          </a:p>
          <a:p>
            <a:r>
              <a:rPr lang="en-US" dirty="0" smtClean="0"/>
              <a:t>Initializers </a:t>
            </a:r>
            <a:r>
              <a:rPr lang="en-US" dirty="0"/>
              <a:t>add a given servlet (in this case </a:t>
            </a:r>
            <a:r>
              <a:rPr lang="en-US" dirty="0" err="1"/>
              <a:t>DispatcherServlet</a:t>
            </a:r>
            <a:r>
              <a:rPr lang="en-US" dirty="0"/>
              <a:t>) to a given </a:t>
            </a:r>
            <a:r>
              <a:rPr lang="en-US" dirty="0" err="1" smtClean="0"/>
              <a:t>ServletContext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725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Behind The Scenes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tomcat embedded server is </a:t>
            </a:r>
            <a:r>
              <a:rPr lang="en-US" dirty="0" smtClean="0"/>
              <a:t>created.</a:t>
            </a:r>
          </a:p>
          <a:p>
            <a:r>
              <a:rPr lang="en-US" dirty="0"/>
              <a:t>All found </a:t>
            </a:r>
            <a:r>
              <a:rPr lang="en-US" dirty="0" err="1"/>
              <a:t>ServletContextInitializers</a:t>
            </a:r>
            <a:r>
              <a:rPr lang="en-US" dirty="0"/>
              <a:t> at the previous step are passed to this tomcat </a:t>
            </a:r>
            <a:r>
              <a:rPr lang="en-US" dirty="0" smtClean="0"/>
              <a:t>initialization.</a:t>
            </a:r>
          </a:p>
          <a:p>
            <a:r>
              <a:rPr lang="en-US" dirty="0" err="1"/>
              <a:t>DispatcherServlet</a:t>
            </a:r>
            <a:r>
              <a:rPr lang="en-US" dirty="0"/>
              <a:t> gets created and registered as </a:t>
            </a:r>
            <a:r>
              <a:rPr lang="en-US" dirty="0" smtClean="0"/>
              <a:t>servlet.</a:t>
            </a:r>
          </a:p>
          <a:p>
            <a:r>
              <a:rPr lang="en-US" dirty="0" smtClean="0"/>
              <a:t>Tomcat </a:t>
            </a:r>
            <a:r>
              <a:rPr lang="en-US" dirty="0"/>
              <a:t>is finally started by </a:t>
            </a:r>
            <a:r>
              <a:rPr lang="en-US" dirty="0" err="1"/>
              <a:t>TomcatEmbeddedServletContainer.start</a:t>
            </a:r>
            <a:r>
              <a:rPr lang="en-US" dirty="0" smtClean="0"/>
              <a:t>().</a:t>
            </a:r>
          </a:p>
          <a:p>
            <a:r>
              <a:rPr lang="en-US" dirty="0" smtClean="0"/>
              <a:t>Other </a:t>
            </a:r>
            <a:r>
              <a:rPr lang="en-US" dirty="0"/>
              <a:t>final initialization </a:t>
            </a:r>
            <a:r>
              <a:rPr lang="en-US" dirty="0" smtClean="0"/>
              <a:t>steps.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app is running.</a:t>
            </a:r>
          </a:p>
        </p:txBody>
      </p:sp>
    </p:spTree>
    <p:extLst>
      <p:ext uri="{BB962C8B-B14F-4D97-AF65-F5344CB8AC3E}">
        <p14:creationId xmlns:p14="http://schemas.microsoft.com/office/powerpoint/2010/main" val="3886119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Spring Boot </a:t>
            </a:r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1" dirty="0"/>
              <a:t>@</a:t>
            </a:r>
            <a:r>
              <a:rPr lang="en-US" b="1" i="1" dirty="0" err="1" smtClean="0"/>
              <a:t>SpringBootApplication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i="1" dirty="0" smtClean="0"/>
              <a:t>@</a:t>
            </a:r>
            <a:r>
              <a:rPr lang="en-US" i="1" dirty="0" err="1" smtClean="0"/>
              <a:t>SpringBootApplication</a:t>
            </a:r>
            <a:r>
              <a:rPr lang="en-US" dirty="0" smtClean="0"/>
              <a:t> </a:t>
            </a:r>
            <a:r>
              <a:rPr lang="en-US" dirty="0"/>
              <a:t>encapsulates </a:t>
            </a:r>
            <a:r>
              <a:rPr lang="en-US" b="1" i="1" dirty="0"/>
              <a:t>@Configuration</a:t>
            </a:r>
            <a:r>
              <a:rPr lang="en-US" b="1" dirty="0"/>
              <a:t>, </a:t>
            </a:r>
            <a:r>
              <a:rPr lang="en-US" b="1" i="1" dirty="0"/>
              <a:t>@</a:t>
            </a:r>
            <a:r>
              <a:rPr lang="en-US" b="1" i="1" dirty="0" err="1"/>
              <a:t>EnableAutoConfiguration</a:t>
            </a:r>
            <a:r>
              <a:rPr lang="en-US" b="1" dirty="0"/>
              <a:t>, and </a:t>
            </a:r>
            <a:r>
              <a:rPr lang="en-US" b="1" i="1" dirty="0"/>
              <a:t>@</a:t>
            </a:r>
            <a:r>
              <a:rPr lang="en-US" b="1" i="1" dirty="0" err="1"/>
              <a:t>ComponentScan</a:t>
            </a:r>
            <a:r>
              <a:rPr lang="en-US" dirty="0"/>
              <a:t> annotations with their default attributes</a:t>
            </a:r>
            <a:r>
              <a:rPr lang="en-US" dirty="0" smtClean="0"/>
              <a:t>.</a:t>
            </a:r>
          </a:p>
          <a:p>
            <a:r>
              <a:rPr lang="en-US" b="1" i="1" dirty="0"/>
              <a:t>@</a:t>
            </a:r>
            <a:r>
              <a:rPr lang="en-US" b="1" i="1" dirty="0" err="1" smtClean="0"/>
              <a:t>EnableAutoConfiguration</a:t>
            </a:r>
            <a:r>
              <a:rPr lang="en-US" b="1" i="1" dirty="0" smtClean="0"/>
              <a:t> : </a:t>
            </a:r>
            <a:r>
              <a:rPr lang="en-US" dirty="0" smtClean="0"/>
              <a:t>as </a:t>
            </a:r>
            <a:r>
              <a:rPr lang="en-US" dirty="0"/>
              <a:t>its name says, enables auto-configuration. It means that </a:t>
            </a:r>
            <a:r>
              <a:rPr lang="en-US" b="1" dirty="0"/>
              <a:t>Spring Boot looks for auto-configuration beans</a:t>
            </a:r>
            <a:r>
              <a:rPr lang="en-US" dirty="0"/>
              <a:t> on its </a:t>
            </a:r>
            <a:r>
              <a:rPr lang="en-US" dirty="0" err="1"/>
              <a:t>classpath</a:t>
            </a:r>
            <a:r>
              <a:rPr lang="en-US" dirty="0"/>
              <a:t> and automatically applies them. that we have to use this annotation with </a:t>
            </a:r>
            <a:r>
              <a:rPr lang="en-US" i="1" dirty="0"/>
              <a:t>@</a:t>
            </a:r>
            <a:r>
              <a:rPr lang="en-US" i="1" dirty="0" smtClean="0"/>
              <a:t>Configuration</a:t>
            </a:r>
            <a:endParaRPr lang="en-US" dirty="0" smtClean="0"/>
          </a:p>
          <a:p>
            <a:r>
              <a:rPr lang="en-US" b="1" dirty="0"/>
              <a:t>Auto-Configuration </a:t>
            </a:r>
            <a:r>
              <a:rPr lang="en-US" b="1" dirty="0" smtClean="0"/>
              <a:t>Conditions  : </a:t>
            </a:r>
            <a:r>
              <a:rPr lang="en-US" dirty="0" smtClean="0"/>
              <a:t>usually</a:t>
            </a:r>
            <a:r>
              <a:rPr lang="en-US" dirty="0"/>
              <a:t>, when we write our </a:t>
            </a:r>
            <a:r>
              <a:rPr lang="en-US" b="1" dirty="0"/>
              <a:t>custom auto-configurations</a:t>
            </a:r>
            <a:r>
              <a:rPr lang="en-US" dirty="0"/>
              <a:t>, we want Spring to </a:t>
            </a:r>
            <a:r>
              <a:rPr lang="en-US" b="1" dirty="0"/>
              <a:t>use them conditionally</a:t>
            </a:r>
            <a:r>
              <a:rPr lang="en-US" dirty="0" smtClean="0"/>
              <a:t>.</a:t>
            </a:r>
          </a:p>
          <a:p>
            <a:pPr lvl="1"/>
            <a:r>
              <a:rPr lang="en-US" b="1" i="1" dirty="0"/>
              <a:t>@</a:t>
            </a:r>
            <a:r>
              <a:rPr lang="en-US" b="1" i="1" dirty="0" err="1"/>
              <a:t>ConditionalOnClass</a:t>
            </a:r>
            <a:r>
              <a:rPr lang="en-US" b="1" dirty="0"/>
              <a:t> and </a:t>
            </a:r>
            <a:r>
              <a:rPr lang="en-US" b="1" i="1" dirty="0"/>
              <a:t>@</a:t>
            </a:r>
            <a:r>
              <a:rPr lang="en-US" b="1" i="1" dirty="0" err="1"/>
              <a:t>ConditionalOnMissingClass</a:t>
            </a:r>
            <a:endParaRPr lang="en-US" b="1" dirty="0"/>
          </a:p>
          <a:p>
            <a:pPr lvl="1"/>
            <a:r>
              <a:rPr lang="en-US" b="1" i="1" dirty="0"/>
              <a:t>@</a:t>
            </a:r>
            <a:r>
              <a:rPr lang="en-US" b="1" i="1" dirty="0" err="1"/>
              <a:t>ConditionalOnBean</a:t>
            </a:r>
            <a:r>
              <a:rPr lang="en-US" b="1" dirty="0"/>
              <a:t> and </a:t>
            </a:r>
            <a:r>
              <a:rPr lang="en-US" b="1" i="1" dirty="0"/>
              <a:t>@</a:t>
            </a:r>
            <a:r>
              <a:rPr lang="en-US" b="1" i="1" dirty="0" err="1"/>
              <a:t>ConditionalOnMissingBean</a:t>
            </a:r>
            <a:endParaRPr lang="en-US" b="1" dirty="0"/>
          </a:p>
          <a:p>
            <a:pPr lvl="1"/>
            <a:r>
              <a:rPr lang="en-US" b="1" i="1" dirty="0"/>
              <a:t>@</a:t>
            </a:r>
            <a:r>
              <a:rPr lang="en-US" b="1" i="1" dirty="0" err="1" smtClean="0"/>
              <a:t>ConditionalOnProperty</a:t>
            </a:r>
            <a:r>
              <a:rPr lang="en-US" b="1" dirty="0" smtClean="0"/>
              <a:t>, </a:t>
            </a:r>
            <a:r>
              <a:rPr lang="en-US" b="1" i="1" dirty="0" smtClean="0"/>
              <a:t>@</a:t>
            </a:r>
            <a:r>
              <a:rPr lang="en-US" b="1" i="1" dirty="0" err="1" smtClean="0"/>
              <a:t>ConditionalOnResource</a:t>
            </a:r>
            <a:endParaRPr lang="en-US" b="1" i="1" dirty="0" smtClean="0"/>
          </a:p>
          <a:p>
            <a:pPr lvl="1"/>
            <a:r>
              <a:rPr lang="en-US" b="1" i="1" dirty="0"/>
              <a:t>@</a:t>
            </a:r>
            <a:r>
              <a:rPr lang="en-US" b="1" i="1" dirty="0" err="1"/>
              <a:t>ConditionalOnWebApplication</a:t>
            </a:r>
            <a:r>
              <a:rPr lang="en-US" b="1" dirty="0"/>
              <a:t> and </a:t>
            </a:r>
            <a:r>
              <a:rPr lang="en-US" b="1" i="1" dirty="0"/>
              <a:t>@</a:t>
            </a:r>
            <a:r>
              <a:rPr lang="en-US" b="1" i="1" dirty="0" err="1"/>
              <a:t>ConditionalOnNotWebApplication</a:t>
            </a:r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3205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Using </a:t>
            </a:r>
            <a:r>
              <a:rPr lang="en-US" b="1" dirty="0"/>
              <a:t>Servlet, </a:t>
            </a:r>
            <a:r>
              <a:rPr lang="en-US" b="1" dirty="0" smtClean="0"/>
              <a:t>Filter, Listener and Interceptors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068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End Bits (</a:t>
            </a:r>
            <a:r>
              <a:rPr lang="en-US" dirty="0" smtClean="0"/>
              <a:t>Links)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www.baeldung.com/spring-boot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github.com/eugenp/tutorials/tree/master/spring-boot-bootstrap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Random Blog Posts</a:t>
            </a:r>
          </a:p>
          <a:p>
            <a:pPr lvl="2"/>
            <a:r>
              <a:rPr lang="en-US" dirty="0">
                <a:hlinkClick r:id="rId4"/>
              </a:rPr>
              <a:t>http://callistaenterprise.se/blogg/teknik/2014/04/15/a-first-look-at-spring-boot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2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dzone.com/articles/why-springboot</a:t>
            </a:r>
            <a:endParaRPr lang="en-US" dirty="0" smtClean="0"/>
          </a:p>
          <a:p>
            <a:pPr lvl="2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www.journaldev.com/7969/spring-boot-tutorial</a:t>
            </a:r>
            <a:endParaRPr lang="en-US" dirty="0" smtClean="0"/>
          </a:p>
          <a:p>
            <a:pPr lvl="2"/>
            <a:r>
              <a:rPr lang="en-US" dirty="0">
                <a:hlinkClick r:id="rId7"/>
              </a:rPr>
              <a:t>https://alexandreesl.com/tag/spring-boot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3010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402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Spring Boot</vt:lpstr>
      <vt:lpstr>Agenda</vt:lpstr>
      <vt:lpstr>Introduction To Spring Boot</vt:lpstr>
      <vt:lpstr>Quick Start</vt:lpstr>
      <vt:lpstr>Behind The Scenes</vt:lpstr>
      <vt:lpstr>Behind The Scenes</vt:lpstr>
      <vt:lpstr>Spring Boot Annotations</vt:lpstr>
      <vt:lpstr>Using Servlet, Filter, Listener and Interceptors </vt:lpstr>
      <vt:lpstr>End Bits (Links) </vt:lpstr>
    </vt:vector>
  </TitlesOfParts>
  <Company>SopraSteria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KUMAR Abhishek</dc:creator>
  <cp:lastModifiedBy>KUMAR Abhishek</cp:lastModifiedBy>
  <cp:revision>46</cp:revision>
  <dcterms:created xsi:type="dcterms:W3CDTF">2019-01-31T07:00:21Z</dcterms:created>
  <dcterms:modified xsi:type="dcterms:W3CDTF">2019-01-31T14:24:36Z</dcterms:modified>
</cp:coreProperties>
</file>