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1" r:id="rId1"/>
    <p:sldMasterId id="2147483768" r:id="rId2"/>
    <p:sldMasterId id="2147483868" r:id="rId3"/>
    <p:sldMasterId id="2147483794" r:id="rId4"/>
  </p:sldMasterIdLst>
  <p:notesMasterIdLst>
    <p:notesMasterId r:id="rId22"/>
  </p:notesMasterIdLst>
  <p:handoutMasterIdLst>
    <p:handoutMasterId r:id="rId23"/>
  </p:handoutMasterIdLst>
  <p:sldIdLst>
    <p:sldId id="416" r:id="rId5"/>
    <p:sldId id="266" r:id="rId6"/>
    <p:sldId id="354" r:id="rId7"/>
    <p:sldId id="351" r:id="rId8"/>
    <p:sldId id="410" r:id="rId9"/>
    <p:sldId id="417" r:id="rId10"/>
    <p:sldId id="418" r:id="rId11"/>
    <p:sldId id="419" r:id="rId12"/>
    <p:sldId id="422" r:id="rId13"/>
    <p:sldId id="423" r:id="rId14"/>
    <p:sldId id="429" r:id="rId15"/>
    <p:sldId id="428" r:id="rId16"/>
    <p:sldId id="424" r:id="rId17"/>
    <p:sldId id="425" r:id="rId18"/>
    <p:sldId id="426" r:id="rId19"/>
    <p:sldId id="427" r:id="rId20"/>
    <p:sldId id="404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DB1"/>
    <a:srgbClr val="6D6E71"/>
    <a:srgbClr val="000000"/>
    <a:srgbClr val="F69264"/>
    <a:srgbClr val="E6E7E8"/>
    <a:srgbClr val="F37037"/>
    <a:srgbClr val="191618"/>
    <a:srgbClr val="3E3E3F"/>
    <a:srgbClr val="DDE0D8"/>
    <a:srgbClr val="EA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30" autoAdjust="0"/>
    <p:restoredTop sz="87836" autoAdjust="0"/>
  </p:normalViewPr>
  <p:slideViewPr>
    <p:cSldViewPr snapToGrid="0" snapToObjects="1">
      <p:cViewPr>
        <p:scale>
          <a:sx n="102" d="100"/>
          <a:sy n="102" d="100"/>
        </p:scale>
        <p:origin x="-570" y="-36"/>
      </p:cViewPr>
      <p:guideLst>
        <p:guide orient="horz" pos="1618"/>
        <p:guide pos="2880"/>
      </p:guideLst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6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70" Type="http://schemas.openxmlformats.org/officeDocument/2006/relationships/pmPRSettings" Target="pmPRSetting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pPr/>
              <a:t>09-Jan-17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pPr/>
              <a:t>09-Jan-17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2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TITLE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AND TEXT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12pt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10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1112" y="2577347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62924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©2016 GlobalLogic Inc.</a:t>
            </a:r>
          </a:p>
        </p:txBody>
      </p:sp>
      <p:pic>
        <p:nvPicPr>
          <p:cNvPr id="12" name="Picture 11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3" name="Picture 12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8688821" cy="2647950"/>
          </a:xfrm>
          <a:prstGeom prst="rect">
            <a:avLst/>
          </a:prstGeom>
        </p:spPr>
        <p:txBody>
          <a:bodyPr lIns="0" tIns="0" rIns="0" bIns="0"/>
          <a:lstStyle>
            <a:lvl1pPr marL="346075" indent="-34607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 typeface="Arial" pitchFamily="34" charset="0"/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1797050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6" name="Picture 15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972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87475"/>
            <a:ext cx="4208463" cy="3146425"/>
          </a:xfrm>
          <a:prstGeom prst="rect">
            <a:avLst/>
          </a:prstGeom>
        </p:spPr>
        <p:txBody>
          <a:bodyPr lIns="0" tIns="0" rIns="0" bIns="0"/>
          <a:lstStyle>
            <a:lvl1pPr marL="346075" indent="-34607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5" name="Picture 14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972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1" name="Picture 10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8" name="Picture 17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5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5747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5748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95747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14116" y="1374687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14117" y="1800054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4116" y="1888954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96464" y="1374687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196465" y="1800054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6464" y="1888954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9" name="Picture 1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23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4" name="Picture 23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8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82"/>
            <a:ext cx="8688821" cy="3162217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1" name="Picture 1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8821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 typeface="Arial" pitchFamily="34" charset="0"/>
              <a:buNone/>
              <a:defRPr lang="en-US" sz="14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7057" y="1663534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6" name="Picture 15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208463" cy="31623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71600"/>
            <a:ext cx="4185783" cy="31623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6" name="Picture 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0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420846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4"/>
            <a:ext cx="4185783" cy="315468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7057" y="1663534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7" name="Picture 1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462510" y="1831887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62509" y="1374687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462509" y="1666538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64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2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81074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©2016 GlobalLogic Inc.</a:t>
            </a:r>
          </a:p>
        </p:txBody>
      </p:sp>
      <p:pic>
        <p:nvPicPr>
          <p:cNvPr id="7" name="Picture 6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w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30441"/>
            <a:ext cx="4206240" cy="1106232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420624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3523317"/>
            <a:ext cx="4206240" cy="101367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28601" y="3077539"/>
            <a:ext cx="420624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420624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28601" y="3373845"/>
            <a:ext cx="420624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64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06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420846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4208462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706939" y="1828800"/>
            <a:ext cx="421048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06938" y="1371600"/>
            <a:ext cx="4210482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4208461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06938" y="1663451"/>
            <a:ext cx="4208461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0" name="Picture 1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12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214116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4115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214115" y="1663451"/>
            <a:ext cx="2715769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6185167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5166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185166" y="1663451"/>
            <a:ext cx="2715769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23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4" name="Picture 23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466976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66975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466975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7117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0425" indent="-171450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7117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711700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951028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951027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951027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26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7" name="Picture 2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2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228601" y="656002"/>
            <a:ext cx="1485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>
            <a:off x="4566822" y="1037960"/>
            <a:ext cx="1423590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574123" y="1260584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462231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86348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89877" y="811307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562058" y="1583961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95814" y="953040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8601" y="272829"/>
            <a:ext cx="181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28601" y="1891061"/>
            <a:ext cx="71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5174" y="656002"/>
            <a:ext cx="114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02350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13953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9965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23186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pic>
        <p:nvPicPr>
          <p:cNvPr id="21" name="Picture 20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 userDrawn="1"/>
        </p:nvSpPr>
        <p:spPr>
          <a:xfrm>
            <a:off x="285358" y="3967276"/>
            <a:ext cx="2777111" cy="457200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4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285358" y="3366706"/>
            <a:ext cx="2777111" cy="457200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tx1"/>
                </a:solidFill>
              </a:rPr>
              <a:t> 3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285358" y="2766136"/>
            <a:ext cx="2777111" cy="45720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2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285358" y="2165566"/>
            <a:ext cx="2777111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1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7" name="Picture 2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228601" y="272829"/>
            <a:ext cx="25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46" name="Picture 4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7" name="Straight Connector 4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"/>
          <p:cNvSpPr txBox="1"/>
          <p:nvPr userDrawn="1"/>
        </p:nvSpPr>
        <p:spPr>
          <a:xfrm>
            <a:off x="4109410" y="1354463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5"/>
          <p:cNvSpPr txBox="1"/>
          <p:nvPr userDrawn="1"/>
        </p:nvSpPr>
        <p:spPr>
          <a:xfrm>
            <a:off x="6863510" y="1354463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6"/>
          <p:cNvSpPr txBox="1"/>
          <p:nvPr userDrawn="1"/>
        </p:nvSpPr>
        <p:spPr>
          <a:xfrm>
            <a:off x="7890219" y="1354463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7"/>
          <p:cNvSpPr txBox="1"/>
          <p:nvPr userDrawn="1"/>
        </p:nvSpPr>
        <p:spPr>
          <a:xfrm>
            <a:off x="1733542" y="2605735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9"/>
          <p:cNvSpPr txBox="1"/>
          <p:nvPr userDrawn="1"/>
        </p:nvSpPr>
        <p:spPr>
          <a:xfrm>
            <a:off x="2994169" y="3925574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10"/>
          <p:cNvSpPr txBox="1"/>
          <p:nvPr userDrawn="1"/>
        </p:nvSpPr>
        <p:spPr>
          <a:xfrm>
            <a:off x="5492693" y="260573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11"/>
          <p:cNvSpPr txBox="1"/>
          <p:nvPr userDrawn="1"/>
        </p:nvSpPr>
        <p:spPr>
          <a:xfrm>
            <a:off x="4282027" y="392557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12"/>
          <p:cNvSpPr txBox="1"/>
          <p:nvPr userDrawn="1"/>
        </p:nvSpPr>
        <p:spPr>
          <a:xfrm>
            <a:off x="6762573" y="2605735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13"/>
          <p:cNvSpPr txBox="1"/>
          <p:nvPr userDrawn="1"/>
        </p:nvSpPr>
        <p:spPr>
          <a:xfrm>
            <a:off x="8036162" y="2605735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14"/>
          <p:cNvSpPr txBox="1"/>
          <p:nvPr userDrawn="1"/>
        </p:nvSpPr>
        <p:spPr>
          <a:xfrm>
            <a:off x="445985" y="392557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15"/>
          <p:cNvSpPr txBox="1"/>
          <p:nvPr userDrawn="1"/>
        </p:nvSpPr>
        <p:spPr>
          <a:xfrm>
            <a:off x="420180" y="1354463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16"/>
          <p:cNvSpPr txBox="1"/>
          <p:nvPr userDrawn="1"/>
        </p:nvSpPr>
        <p:spPr>
          <a:xfrm>
            <a:off x="1735626" y="1354463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17"/>
          <p:cNvSpPr txBox="1"/>
          <p:nvPr userDrawn="1"/>
        </p:nvSpPr>
        <p:spPr>
          <a:xfrm>
            <a:off x="3045622" y="135446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18"/>
          <p:cNvSpPr txBox="1"/>
          <p:nvPr userDrawn="1"/>
        </p:nvSpPr>
        <p:spPr>
          <a:xfrm>
            <a:off x="5265064" y="1354463"/>
            <a:ext cx="1260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Customer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19"/>
          <p:cNvSpPr txBox="1"/>
          <p:nvPr userDrawn="1"/>
        </p:nvSpPr>
        <p:spPr>
          <a:xfrm>
            <a:off x="356217" y="2605735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1" name="TextBox 20"/>
          <p:cNvSpPr txBox="1"/>
          <p:nvPr userDrawn="1"/>
        </p:nvSpPr>
        <p:spPr>
          <a:xfrm>
            <a:off x="2769905" y="26057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2" name="TextBox 21"/>
          <p:cNvSpPr txBox="1"/>
          <p:nvPr userDrawn="1"/>
        </p:nvSpPr>
        <p:spPr>
          <a:xfrm>
            <a:off x="1603280" y="392557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3" name="TextBox 22"/>
          <p:cNvSpPr txBox="1"/>
          <p:nvPr userDrawn="1"/>
        </p:nvSpPr>
        <p:spPr>
          <a:xfrm>
            <a:off x="5419917" y="3925574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04" name="Picture 103" descr="adapte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90" y="1103763"/>
            <a:ext cx="345205" cy="243265"/>
          </a:xfrm>
          <a:prstGeom prst="rect">
            <a:avLst/>
          </a:prstGeom>
        </p:spPr>
      </p:pic>
      <p:pic>
        <p:nvPicPr>
          <p:cNvPr id="105" name="Picture 104" descr="androi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1479" y="1006942"/>
            <a:ext cx="296551" cy="347521"/>
          </a:xfrm>
          <a:prstGeom prst="rect">
            <a:avLst/>
          </a:prstGeom>
        </p:spPr>
      </p:pic>
      <p:pic>
        <p:nvPicPr>
          <p:cNvPr id="106" name="Picture 105" descr="appl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812" y="971705"/>
            <a:ext cx="322037" cy="375323"/>
          </a:xfrm>
          <a:prstGeom prst="rect">
            <a:avLst/>
          </a:prstGeom>
        </p:spPr>
      </p:pic>
      <p:pic>
        <p:nvPicPr>
          <p:cNvPr id="107" name="Picture 106" descr="applications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374" y="1050961"/>
            <a:ext cx="345205" cy="340571"/>
          </a:xfrm>
          <a:prstGeom prst="rect">
            <a:avLst/>
          </a:prstGeom>
        </p:spPr>
      </p:pic>
      <p:pic>
        <p:nvPicPr>
          <p:cNvPr id="108" name="Picture 107" descr="cloud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026" y="1086776"/>
            <a:ext cx="345204" cy="227047"/>
          </a:xfrm>
          <a:prstGeom prst="rect">
            <a:avLst/>
          </a:prstGeom>
        </p:spPr>
      </p:pic>
      <p:pic>
        <p:nvPicPr>
          <p:cNvPr id="109" name="Picture 108" descr="connections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2685" y="1031942"/>
            <a:ext cx="340571" cy="315086"/>
          </a:xfrm>
          <a:prstGeom prst="rect">
            <a:avLst/>
          </a:prstGeom>
        </p:spPr>
      </p:pic>
      <p:pic>
        <p:nvPicPr>
          <p:cNvPr id="110" name="Picture 109" descr="customer_location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828" y="1050961"/>
            <a:ext cx="345204" cy="303502"/>
          </a:xfrm>
          <a:prstGeom prst="rect">
            <a:avLst/>
          </a:prstGeom>
        </p:spPr>
      </p:pic>
      <p:pic>
        <p:nvPicPr>
          <p:cNvPr id="111" name="Picture 110" descr="databas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47" y="3560835"/>
            <a:ext cx="240948" cy="347521"/>
          </a:xfrm>
          <a:prstGeom prst="rect">
            <a:avLst/>
          </a:prstGeom>
        </p:spPr>
      </p:pic>
      <p:pic>
        <p:nvPicPr>
          <p:cNvPr id="112" name="Picture 111" descr="desktop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153" y="2346252"/>
            <a:ext cx="322037" cy="259483"/>
          </a:xfrm>
          <a:prstGeom prst="rect">
            <a:avLst/>
          </a:prstGeom>
        </p:spPr>
      </p:pic>
      <p:pic>
        <p:nvPicPr>
          <p:cNvPr id="113" name="Picture 112" descr="flatscreen_TV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44" y="2332352"/>
            <a:ext cx="345205" cy="247899"/>
          </a:xfrm>
          <a:prstGeom prst="rect">
            <a:avLst/>
          </a:prstGeom>
        </p:spPr>
      </p:pic>
      <p:pic>
        <p:nvPicPr>
          <p:cNvPr id="114" name="Picture 113" descr="lapto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054" y="2332352"/>
            <a:ext cx="474945" cy="273383"/>
          </a:xfrm>
          <a:prstGeom prst="rect">
            <a:avLst/>
          </a:prstGeom>
        </p:spPr>
      </p:pic>
      <p:pic>
        <p:nvPicPr>
          <p:cNvPr id="115" name="Picture 114" descr="microsoft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252" y="3560835"/>
            <a:ext cx="347521" cy="347521"/>
          </a:xfrm>
          <a:prstGeom prst="rect">
            <a:avLst/>
          </a:prstGeom>
        </p:spPr>
      </p:pic>
      <p:pic>
        <p:nvPicPr>
          <p:cNvPr id="116" name="Picture 115" descr="mobil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595" y="2320768"/>
            <a:ext cx="192295" cy="284967"/>
          </a:xfrm>
          <a:prstGeom prst="rect">
            <a:avLst/>
          </a:prstGeom>
        </p:spPr>
      </p:pic>
      <p:pic>
        <p:nvPicPr>
          <p:cNvPr id="117" name="Picture 116" descr="peopl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912" y="2376371"/>
            <a:ext cx="523598" cy="229364"/>
          </a:xfrm>
          <a:prstGeom prst="rect">
            <a:avLst/>
          </a:prstGeom>
        </p:spPr>
      </p:pic>
      <p:pic>
        <p:nvPicPr>
          <p:cNvPr id="118" name="Picture 117" descr="person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325" y="2253218"/>
            <a:ext cx="238631" cy="347521"/>
          </a:xfrm>
          <a:prstGeom prst="rect">
            <a:avLst/>
          </a:prstGeom>
        </p:spPr>
      </p:pic>
      <p:pic>
        <p:nvPicPr>
          <p:cNvPr id="119" name="Picture 118" descr="server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973" y="2283698"/>
            <a:ext cx="347522" cy="322037"/>
          </a:xfrm>
          <a:prstGeom prst="rect">
            <a:avLst/>
          </a:prstGeom>
        </p:spPr>
      </p:pic>
      <p:pic>
        <p:nvPicPr>
          <p:cNvPr id="120" name="Picture 119" descr="set-top_box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7445" y="3685451"/>
            <a:ext cx="347521" cy="118157"/>
          </a:xfrm>
          <a:prstGeom prst="rect">
            <a:avLst/>
          </a:prstGeom>
        </p:spPr>
      </p:pic>
      <p:pic>
        <p:nvPicPr>
          <p:cNvPr id="121" name="Picture 120" descr="support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44" y="3600977"/>
            <a:ext cx="347521" cy="301185"/>
          </a:xfrm>
          <a:prstGeom prst="rect">
            <a:avLst/>
          </a:prstGeom>
        </p:spPr>
      </p:pic>
      <p:pic>
        <p:nvPicPr>
          <p:cNvPr id="122" name="Picture 121" descr="tablet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1870" y="3535096"/>
            <a:ext cx="247899" cy="349838"/>
          </a:xfrm>
          <a:prstGeom prst="rect">
            <a:avLst/>
          </a:prstGeom>
        </p:spPr>
      </p:pic>
      <p:sp>
        <p:nvSpPr>
          <p:cNvPr id="123" name="TextBox 68"/>
          <p:cNvSpPr txBox="1"/>
          <p:nvPr userDrawn="1"/>
        </p:nvSpPr>
        <p:spPr>
          <a:xfrm>
            <a:off x="4286738" y="2620259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49" name="Picture 48" descr="PPT-GL-logo-trademark-rgb.png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72400" y="4759226"/>
            <a:ext cx="1143000" cy="21827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range_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5533" y="231818"/>
            <a:ext cx="436989" cy="29292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0" name="Picture 9" descr="GL-reversed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3813" y="4751504"/>
            <a:ext cx="60866" cy="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chemeClr val="tx2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pic>
        <p:nvPicPr>
          <p:cNvPr id="10" name="Picture 9" descr="sign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5638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©2016 GlobalLogic Inc.</a:t>
            </a:r>
          </a:p>
        </p:txBody>
      </p:sp>
      <p:pic>
        <p:nvPicPr>
          <p:cNvPr id="11" name="Picture 10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GlobalLog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00011"/>
            <a:ext cx="9135879" cy="1191296"/>
          </a:xfrm>
          <a:prstGeom prst="rect">
            <a:avLst/>
          </a:prstGeom>
        </p:spPr>
      </p:pic>
      <p:pic>
        <p:nvPicPr>
          <p:cNvPr id="3" name="Picture 2" descr="grey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©2016 GlobalLogic Inc.</a:t>
            </a:r>
          </a:p>
        </p:txBody>
      </p:sp>
      <p:pic>
        <p:nvPicPr>
          <p:cNvPr id="6" name="Picture 5" descr="sign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8" name="Picture 7" descr="GL-reversed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7001" y="1905203"/>
            <a:ext cx="218952" cy="273736"/>
          </a:xfrm>
          <a:prstGeom prst="rect">
            <a:avLst/>
          </a:prstGeom>
        </p:spPr>
      </p:pic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82"/>
            <a:ext cx="8688821" cy="3162217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1" name="Picture 1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588418"/>
            <a:ext cx="8686800" cy="3931920"/>
          </a:xfrm>
          <a:prstGeom prst="rect">
            <a:avLst/>
          </a:prstGeom>
        </p:spPr>
        <p:txBody>
          <a:bodyPr lIns="0" tIns="0" rIns="0" bIns="0"/>
          <a:lstStyle>
            <a:lvl1pPr marL="341313" indent="-341313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tabLst/>
              <a:defRPr sz="20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98513" indent="-33813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680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78131"/>
            <a:ext cx="8686800" cy="315468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4588" indent="-2301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8613" indent="-227013" algn="l" defTabSz="457200" rtl="0" eaLnBrk="1" latinLnBrk="0" hangingPunct="1">
              <a:buClr>
                <a:schemeClr val="accent2"/>
              </a:buClr>
              <a:buFont typeface="Arial" pitchFamily="34" charset="0"/>
              <a:buChar char="−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Hackathon Event, Nagpur, 2016</a:t>
            </a: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0" name="Picture 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4" r:id="rId2"/>
    <p:sldLayoutId id="2147483792" r:id="rId3"/>
    <p:sldLayoutId id="2147483867" r:id="rId4"/>
    <p:sldLayoutId id="2147483825" r:id="rId5"/>
    <p:sldLayoutId id="2147483823" r:id="rId6"/>
    <p:sldLayoutId id="214748388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4" r:id="rId2"/>
    <p:sldLayoutId id="2147483776" r:id="rId3"/>
    <p:sldLayoutId id="2147483814" r:id="rId4"/>
    <p:sldLayoutId id="2147483883" r:id="rId5"/>
    <p:sldLayoutId id="2147483884" r:id="rId6"/>
    <p:sldLayoutId id="214748388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3" r:id="rId2"/>
    <p:sldLayoutId id="2147483878" r:id="rId3"/>
    <p:sldLayoutId id="2147483877" r:id="rId4"/>
    <p:sldLayoutId id="2147483880" r:id="rId5"/>
    <p:sldLayoutId id="2147483888" r:id="rId6"/>
    <p:sldLayoutId id="2147483887" r:id="rId7"/>
    <p:sldLayoutId id="2147483881" r:id="rId8"/>
    <p:sldLayoutId id="2147483882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9908" y="733527"/>
            <a:ext cx="5104563" cy="17283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19724" y="2643917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NEWBIES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297230"/>
            <a:ext cx="8688821" cy="583772"/>
          </a:xfrm>
        </p:spPr>
        <p:txBody>
          <a:bodyPr/>
          <a:lstStyle/>
          <a:p>
            <a:r>
              <a:rPr lang="en-US" dirty="0"/>
              <a:t>Architecture Overview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 descr="616GVCjlB6L._SY355_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7538" y="1227932"/>
            <a:ext cx="1991339" cy="2750682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6966" y="3192998"/>
            <a:ext cx="848838" cy="44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2217906" y="1009961"/>
            <a:ext cx="155643" cy="2346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68485" y="1009961"/>
            <a:ext cx="1565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3837" y="3356043"/>
            <a:ext cx="603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254868" y="3823958"/>
            <a:ext cx="0" cy="339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458" y="4163441"/>
            <a:ext cx="133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Smart  Container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" y="3408298"/>
            <a:ext cx="76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Pressure sensor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34324" y="2227634"/>
            <a:ext cx="389106" cy="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98" y="881002"/>
            <a:ext cx="102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Proximity sensor (to measure diameter)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73549" y="2354094"/>
            <a:ext cx="1187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Array of IR sensors (to detect level of volume)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>
            <a:off x="2528877" y="1227932"/>
            <a:ext cx="1191953" cy="2214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5288" y="1093350"/>
            <a:ext cx="819810" cy="126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4306407" y="2477204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Web server</a:t>
            </a:r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>
            <a:off x="5443581" y="1227931"/>
            <a:ext cx="1160343" cy="2214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60330" y="1104890"/>
            <a:ext cx="15906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055294" y="4163441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Mobile Application</a:t>
            </a:r>
            <a:endParaRPr lang="en-US" sz="1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88330" y="2897435"/>
            <a:ext cx="2913535" cy="148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7" y="981546"/>
            <a:ext cx="8065557" cy="3419003"/>
          </a:xfrm>
        </p:spPr>
        <p:txBody>
          <a:bodyPr/>
          <a:lstStyle/>
          <a:p>
            <a:r>
              <a:rPr lang="en-US" dirty="0" smtClean="0"/>
              <a:t>Snapshots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32" name="Picture 31" descr="Screenshot_2016-02-13-08-01-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524" y="1172888"/>
            <a:ext cx="1823935" cy="3242551"/>
          </a:xfrm>
          <a:prstGeom prst="rect">
            <a:avLst/>
          </a:prstGeom>
        </p:spPr>
      </p:pic>
      <p:pic>
        <p:nvPicPr>
          <p:cNvPr id="34" name="Picture 33" descr="Screenshot_2016-02-13-08-01-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403" y="1172888"/>
            <a:ext cx="1854943" cy="3297677"/>
          </a:xfrm>
          <a:prstGeom prst="rect">
            <a:avLst/>
          </a:prstGeom>
        </p:spPr>
      </p:pic>
      <p:pic>
        <p:nvPicPr>
          <p:cNvPr id="35" name="Picture 34" descr="Screenshot_2016-02-13-08-01-3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2795" y="1172888"/>
            <a:ext cx="1884354" cy="3349962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2580641" y="2548647"/>
            <a:ext cx="678125" cy="2723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456990" y="2548647"/>
            <a:ext cx="749258" cy="2723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7" y="981546"/>
            <a:ext cx="8065557" cy="3419003"/>
          </a:xfrm>
        </p:spPr>
        <p:txBody>
          <a:bodyPr/>
          <a:lstStyle/>
          <a:p>
            <a:r>
              <a:rPr lang="en-US" dirty="0"/>
              <a:t>Your Idea &amp; Digital Disruption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297230"/>
            <a:ext cx="8688821" cy="583772"/>
          </a:xfrm>
        </p:spPr>
        <p:txBody>
          <a:bodyPr/>
          <a:lstStyle/>
          <a:p>
            <a:r>
              <a:rPr lang="en-US" dirty="0"/>
              <a:t>Your Idea &amp; Digital Disruption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599" y="1092017"/>
            <a:ext cx="8688821" cy="365289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Idea of “My Smart  kitchen” helps  you  to maintain  grocery items at your home using  your smart phones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will increase the business value for the local grocery stores using digital disruption</a:t>
            </a:r>
          </a:p>
        </p:txBody>
      </p:sp>
    </p:spTree>
    <p:extLst>
      <p:ext uri="{BB962C8B-B14F-4D97-AF65-F5344CB8AC3E}">
        <p14:creationId xmlns:p14="http://schemas.microsoft.com/office/powerpoint/2010/main" val="186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Path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297230"/>
            <a:ext cx="8688821" cy="583772"/>
          </a:xfrm>
        </p:spPr>
        <p:txBody>
          <a:bodyPr/>
          <a:lstStyle/>
          <a:p>
            <a:r>
              <a:rPr lang="en-US" dirty="0"/>
              <a:t>Future Path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599" y="1092017"/>
            <a:ext cx="8688821" cy="365289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Connect  people  with  nearby  Glossary  store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Business Profit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Scope  for future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7" y="308319"/>
            <a:ext cx="8065557" cy="3419475"/>
          </a:xfrm>
        </p:spPr>
        <p:txBody>
          <a:bodyPr/>
          <a:lstStyle/>
          <a:p>
            <a:r>
              <a:rPr lang="en-US" dirty="0" smtClean="0"/>
              <a:t>The Team</a:t>
            </a:r>
          </a:p>
          <a:p>
            <a:r>
              <a:rPr lang="en-US" dirty="0" smtClean="0"/>
              <a:t>About Idea</a:t>
            </a:r>
          </a:p>
          <a:p>
            <a:r>
              <a:rPr lang="en-US" dirty="0" smtClean="0"/>
              <a:t>Use Cases Covered</a:t>
            </a:r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Your Idea &amp; Digital Disruption</a:t>
            </a:r>
          </a:p>
          <a:p>
            <a:r>
              <a:rPr lang="en-US" dirty="0" smtClean="0"/>
              <a:t>Future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3571" y="307847"/>
            <a:ext cx="527050" cy="3419475"/>
          </a:xfrm>
        </p:spPr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092017"/>
            <a:ext cx="8688821" cy="3652897"/>
          </a:xfrm>
        </p:spPr>
        <p:txBody>
          <a:bodyPr/>
          <a:lstStyle/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Developers	</a:t>
            </a:r>
            <a:r>
              <a:rPr lang="en-US" sz="1400" b="1" dirty="0" smtClean="0">
                <a:solidFill>
                  <a:schemeClr val="accent2"/>
                </a:solidFill>
              </a:rPr>
              <a:t>						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Abhishek </a:t>
            </a:r>
            <a:r>
              <a:rPr lang="en-US" b="1" dirty="0" err="1" smtClean="0"/>
              <a:t>Madan</a:t>
            </a:r>
            <a:r>
              <a:rPr lang="en-US" b="1" dirty="0" smtClean="0"/>
              <a:t>  - CTO				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/>
              <a:t>Bhushan</a:t>
            </a:r>
            <a:r>
              <a:rPr lang="en-US" b="1" dirty="0" smtClean="0"/>
              <a:t> </a:t>
            </a:r>
            <a:r>
              <a:rPr lang="en-US" b="1" dirty="0" err="1" smtClean="0"/>
              <a:t>Raut</a:t>
            </a:r>
            <a:r>
              <a:rPr lang="en-US" b="1" dirty="0" smtClean="0"/>
              <a:t>                                           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/>
              <a:t>Pravin</a:t>
            </a:r>
            <a:r>
              <a:rPr lang="en-US" b="1" dirty="0" smtClean="0"/>
              <a:t> </a:t>
            </a:r>
            <a:r>
              <a:rPr lang="en-US" b="1" dirty="0" err="1" smtClean="0"/>
              <a:t>Mulchandani</a:t>
            </a:r>
            <a:endParaRPr lang="en-US" b="1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Ashwini </a:t>
            </a:r>
            <a:r>
              <a:rPr lang="en-US" b="1" dirty="0" err="1" smtClean="0"/>
              <a:t>Deotare</a:t>
            </a:r>
            <a:endParaRPr lang="en-US" b="1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sz="2000" b="1" dirty="0" smtClean="0">
                <a:solidFill>
                  <a:schemeClr val="accent2"/>
                </a:solidFill>
              </a:rPr>
              <a:t>Testers	</a:t>
            </a:r>
            <a:r>
              <a:rPr lang="en-US" sz="1400" b="1" dirty="0" smtClean="0">
                <a:solidFill>
                  <a:schemeClr val="accent2"/>
                </a:solidFill>
              </a:rPr>
              <a:t>					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Ashwini Ambadare</a:t>
            </a:r>
            <a:r>
              <a:rPr lang="en-US" b="1" dirty="0"/>
              <a:t>		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/>
              <a:t>Pratik</a:t>
            </a:r>
            <a:r>
              <a:rPr lang="en-US" b="1" dirty="0" smtClean="0"/>
              <a:t>  Lad                                        </a:t>
            </a:r>
            <a:endParaRPr lang="en-US" b="1" dirty="0"/>
          </a:p>
          <a:p>
            <a:pPr lvl="3">
              <a:buNone/>
            </a:pPr>
            <a:r>
              <a:rPr lang="en-US" dirty="0" smtClean="0"/>
              <a:t>	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297230"/>
            <a:ext cx="8688821" cy="583772"/>
          </a:xfrm>
        </p:spPr>
        <p:txBody>
          <a:bodyPr/>
          <a:lstStyle/>
          <a:p>
            <a:r>
              <a:rPr lang="en-US" dirty="0" smtClean="0"/>
              <a:t>Team, Members and their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Idea</a:t>
            </a:r>
          </a:p>
        </p:txBody>
      </p:sp>
    </p:spTree>
    <p:extLst>
      <p:ext uri="{BB962C8B-B14F-4D97-AF65-F5344CB8AC3E}">
        <p14:creationId xmlns:p14="http://schemas.microsoft.com/office/powerpoint/2010/main" val="24867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297230"/>
            <a:ext cx="8688821" cy="583772"/>
          </a:xfrm>
        </p:spPr>
        <p:txBody>
          <a:bodyPr/>
          <a:lstStyle/>
          <a:p>
            <a:r>
              <a:rPr lang="en-US" dirty="0"/>
              <a:t>About Idea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599" y="1092017"/>
            <a:ext cx="8688821" cy="365289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Simulate smart kitchen kit that keeps track of quantity  of various items(</a:t>
            </a:r>
            <a:r>
              <a:rPr lang="en-US" dirty="0" err="1" smtClean="0"/>
              <a:t>Liquid,Solid</a:t>
            </a:r>
            <a:r>
              <a:rPr lang="en-US" dirty="0" smtClean="0"/>
              <a:t>)  in Kitchen.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Android Mobile App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Tracking the quantity of groceries in Kitchen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For Liquid Volume detection = </a:t>
            </a:r>
            <a:r>
              <a:rPr lang="en-US" b="1" dirty="0" smtClean="0"/>
              <a:t>Proximity sensor </a:t>
            </a:r>
            <a:r>
              <a:rPr lang="en-US" dirty="0" smtClean="0"/>
              <a:t>and</a:t>
            </a:r>
            <a:r>
              <a:rPr lang="en-US" b="1" dirty="0" smtClean="0"/>
              <a:t> Level Detector</a:t>
            </a:r>
            <a:r>
              <a:rPr lang="en-US" dirty="0" smtClean="0"/>
              <a:t> , in the “</a:t>
            </a:r>
            <a:r>
              <a:rPr lang="en-US" i="1" dirty="0" smtClean="0"/>
              <a:t>SMART CONTAINER </a:t>
            </a:r>
            <a:r>
              <a:rPr lang="en-US" dirty="0" smtClean="0"/>
              <a:t>“.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For Solid  = </a:t>
            </a:r>
            <a:r>
              <a:rPr lang="en-US" b="1" dirty="0" smtClean="0"/>
              <a:t>Pressure Sensor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It provide list-making capabilities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Provides notifications when your items quantity goes low.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Also Provides the last used/ refilled information of the commodity in the “</a:t>
            </a:r>
            <a:r>
              <a:rPr lang="en-US" i="1" dirty="0" smtClean="0"/>
              <a:t>SMART CONTAINER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 Covered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297230"/>
            <a:ext cx="8688821" cy="583772"/>
          </a:xfrm>
        </p:spPr>
        <p:txBody>
          <a:bodyPr/>
          <a:lstStyle/>
          <a:p>
            <a:r>
              <a:rPr lang="en-US" dirty="0"/>
              <a:t>Use Cases Covered</a:t>
            </a:r>
            <a:endParaRPr lang="en-IN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599" y="1092017"/>
            <a:ext cx="8688821" cy="365289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ashwini.ambadare\Downloads\150271-23728-lib_usecase-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136" y="1815309"/>
            <a:ext cx="589334" cy="1203508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5003260" y="881002"/>
            <a:ext cx="2208178" cy="636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Keeps Track of quantity 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5003260" y="1669915"/>
            <a:ext cx="2208178" cy="636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Gives Notification </a:t>
            </a:r>
            <a:endParaRPr lang="en-US" sz="1200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03260" y="2382304"/>
            <a:ext cx="2208178" cy="636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Provide quick shopping</a:t>
            </a:r>
            <a:endParaRPr lang="en-US" sz="1200" dirty="0"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03260" y="3163759"/>
            <a:ext cx="2208178" cy="636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Provide Local Shop for shopping</a:t>
            </a:r>
            <a:endParaRPr lang="en-US" sz="1200" dirty="0"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03260" y="3929002"/>
            <a:ext cx="2208178" cy="636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Maintains Hygiene </a:t>
            </a:r>
            <a:endParaRPr lang="en-US" sz="12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27470" y="1235413"/>
            <a:ext cx="3155815" cy="1146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27470" y="2382304"/>
            <a:ext cx="3155815" cy="1810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27470" y="1961259"/>
            <a:ext cx="3275790" cy="421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27470" y="2382304"/>
            <a:ext cx="3275790" cy="16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2"/>
          </p:cNvCxnSpPr>
          <p:nvPr/>
        </p:nvCxnSpPr>
        <p:spPr>
          <a:xfrm>
            <a:off x="1727470" y="2382304"/>
            <a:ext cx="3275790" cy="1099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dy Slides - Large Fon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ody Slides - Small Fon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oolki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On-screen Show (16:9)</PresentationFormat>
  <Paragraphs>106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Cover Slides</vt:lpstr>
      <vt:lpstr>Body Slides - Large Font</vt:lpstr>
      <vt:lpstr>Body Slides - Small Font</vt:lpstr>
      <vt:lpstr>Toolkit</vt:lpstr>
      <vt:lpstr>PowerPoint Presentation</vt:lpstr>
      <vt:lpstr>PowerPoint Presentation</vt:lpstr>
      <vt:lpstr>PowerPoint Presentation</vt:lpstr>
      <vt:lpstr>Team, Members and their Role</vt:lpstr>
      <vt:lpstr>PowerPoint Presentation</vt:lpstr>
      <vt:lpstr>About Idea</vt:lpstr>
      <vt:lpstr>PowerPoint Presentation</vt:lpstr>
      <vt:lpstr>Use Cases Covered</vt:lpstr>
      <vt:lpstr>PowerPoint Presentation</vt:lpstr>
      <vt:lpstr>Architecture Overview  </vt:lpstr>
      <vt:lpstr>PowerPoint Presentation</vt:lpstr>
      <vt:lpstr>Snapshots</vt:lpstr>
      <vt:lpstr>PowerPoint Presentation</vt:lpstr>
      <vt:lpstr>Your Idea &amp; Digital Disruption    </vt:lpstr>
      <vt:lpstr>PowerPoint Presentation</vt:lpstr>
      <vt:lpstr>Future Path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Hackathon</dc:title>
  <dc:creator/>
  <cp:lastModifiedBy/>
  <cp:revision>1</cp:revision>
  <dcterms:created xsi:type="dcterms:W3CDTF">2012-09-19T19:15:52Z</dcterms:created>
  <dcterms:modified xsi:type="dcterms:W3CDTF">2017-01-09T11:03:09Z</dcterms:modified>
</cp:coreProperties>
</file>