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  <p:sldMasterId id="214748367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73" r:id="rId8"/>
    <p:sldId id="263" r:id="rId9"/>
    <p:sldId id="27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CCCB784-E19D-43BF-9250-F47EBE9F7BFE}">
  <a:tblStyle styleId="{ECCCB784-E19D-43BF-9250-F47EBE9F7BF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dk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/>
          </a:p>
          <a:p>
            <a:pPr marL="0" marR="0" lvl="1" indent="0" algn="l" rtl="0">
              <a:spcBef>
                <a:spcPts val="0"/>
              </a:spcBef>
            </a:pPr>
            <a:endParaRPr/>
          </a:p>
          <a:p>
            <a:pPr marL="0" marR="0" lvl="2" indent="0" algn="l" rtl="0">
              <a:spcBef>
                <a:spcPts val="0"/>
              </a:spcBef>
            </a:pPr>
            <a:endParaRPr/>
          </a:p>
          <a:p>
            <a:pPr marL="0" marR="0" lvl="3" indent="0" algn="l" rtl="0">
              <a:spcBef>
                <a:spcPts val="0"/>
              </a:spcBef>
            </a:pPr>
            <a:endParaRPr/>
          </a:p>
          <a:p>
            <a:pPr marL="0" marR="0" lvl="4" indent="0" algn="l" rtl="0">
              <a:spcBef>
                <a:spcPts val="0"/>
              </a:spcBef>
            </a:pPr>
            <a:endParaRPr/>
          </a:p>
          <a:p>
            <a:pPr marL="0" marR="0" lvl="5" indent="0" algn="l" rtl="0">
              <a:spcBef>
                <a:spcPts val="0"/>
              </a:spcBef>
            </a:pPr>
            <a:endParaRPr/>
          </a:p>
          <a:p>
            <a:pPr marL="0" marR="0" lvl="6" indent="0" algn="l" rtl="0">
              <a:spcBef>
                <a:spcPts val="0"/>
              </a:spcBef>
            </a:pPr>
            <a:endParaRPr/>
          </a:p>
          <a:p>
            <a:pPr marL="0" marR="0" lvl="7" indent="0" algn="l" rtl="0">
              <a:spcBef>
                <a:spcPts val="0"/>
              </a:spcBef>
            </a:pPr>
            <a:endParaRPr/>
          </a:p>
          <a:p>
            <a:pPr marL="0" marR="0" lvl="8" indent="0" algn="l" rtl="0">
              <a:spcBef>
                <a:spcPts val="0"/>
              </a:spcBef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IN" sz="1800" b="0" i="0" u="none" strike="noStrike" cap="none"/>
              <a:t>TITLE PAGE (ALT)</a:t>
            </a:r>
          </a:p>
          <a:p>
            <a:pPr lvl="0">
              <a:spcBef>
                <a:spcPts val="0"/>
              </a:spcBef>
              <a:buNone/>
            </a:pPr>
            <a:endParaRPr sz="1800" b="0" i="0" u="none" strike="noStrike" cap="none"/>
          </a:p>
          <a:p>
            <a:pPr lvl="0">
              <a:spcBef>
                <a:spcPts val="0"/>
              </a:spcBef>
              <a:buNone/>
            </a:pPr>
            <a:r>
              <a:rPr lang="en-IN" sz="1800" b="0" i="0" u="none" strike="noStrike" cap="none"/>
              <a:t>Footer is only editable feature.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1800" b="0" i="0" u="none" strike="noStrike" cap="none"/>
              <a:t>TITLE PAGE (ALT)</a:t>
            </a:r>
          </a:p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  <a:p>
            <a:pPr lvl="0" rtl="0">
              <a:spcBef>
                <a:spcPts val="0"/>
              </a:spcBef>
              <a:buNone/>
            </a:pPr>
            <a:r>
              <a:rPr lang="en-IN" sz="1800" b="0" i="0" u="none" strike="noStrike" cap="none"/>
              <a:t>Footer is only editable feature.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 b="0" i="0" u="none" strike="noStrike" cap="none"/>
          </a:p>
        </p:txBody>
      </p:sp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I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horizontal 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"/>
            <a:ext cx="9144000" cy="4824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Shape 14"/>
          <p:cNvGrpSpPr/>
          <p:nvPr/>
        </p:nvGrpSpPr>
        <p:grpSpPr>
          <a:xfrm>
            <a:off x="0" y="3327801"/>
            <a:ext cx="9150349" cy="1496614"/>
            <a:chOff x="0" y="4437062"/>
            <a:chExt cx="9150349" cy="1995486"/>
          </a:xfrm>
        </p:grpSpPr>
        <p:sp>
          <p:nvSpPr>
            <p:cNvPr id="15" name="Shape 15"/>
            <p:cNvSpPr/>
            <p:nvPr/>
          </p:nvSpPr>
          <p:spPr>
            <a:xfrm>
              <a:off x="0" y="4437062"/>
              <a:ext cx="4667251" cy="1995486"/>
            </a:xfrm>
            <a:prstGeom prst="rect">
              <a:avLst/>
            </a:prstGeom>
            <a:solidFill>
              <a:srgbClr val="3D959E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643437" y="4437062"/>
              <a:ext cx="3068637" cy="1995486"/>
            </a:xfrm>
            <a:prstGeom prst="rect">
              <a:avLst/>
            </a:prstGeom>
            <a:solidFill>
              <a:srgbClr val="D56C2A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7696200" y="4437062"/>
              <a:ext cx="1454149" cy="1995486"/>
            </a:xfrm>
            <a:prstGeom prst="rect">
              <a:avLst/>
            </a:prstGeom>
            <a:solidFill>
              <a:srgbClr val="EBB82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800600" y="3543300"/>
            <a:ext cx="2743199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152400" y="3486150"/>
            <a:ext cx="42671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Column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Shape 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235859" y="1820331"/>
            <a:ext cx="7473044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3"/>
          </p:nvPr>
        </p:nvSpPr>
        <p:spPr>
          <a:xfrm>
            <a:off x="242719" y="1384563"/>
            <a:ext cx="3836612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-Column text and imag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>
            <a:spLocks noGrp="1"/>
          </p:cNvSpPr>
          <p:nvPr>
            <p:ph type="pic" idx="2"/>
          </p:nvPr>
        </p:nvSpPr>
        <p:spPr>
          <a:xfrm>
            <a:off x="3771901" y="1233716"/>
            <a:ext cx="5127170" cy="3236683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235856" y="1820331"/>
            <a:ext cx="3252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242719" y="1384563"/>
            <a:ext cx="3245548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5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-Colum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235861" y="1820331"/>
            <a:ext cx="3843477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3"/>
          </p:nvPr>
        </p:nvSpPr>
        <p:spPr>
          <a:xfrm>
            <a:off x="242719" y="1384563"/>
            <a:ext cx="3836612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5"/>
          </p:nvPr>
        </p:nvSpPr>
        <p:spPr>
          <a:xfrm>
            <a:off x="4387730" y="1820331"/>
            <a:ext cx="3843477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6"/>
          </p:nvPr>
        </p:nvSpPr>
        <p:spPr>
          <a:xfrm>
            <a:off x="4394589" y="1384563"/>
            <a:ext cx="3836612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-Colum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235856" y="1820331"/>
            <a:ext cx="2490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3"/>
          </p:nvPr>
        </p:nvSpPr>
        <p:spPr>
          <a:xfrm>
            <a:off x="242726" y="1384563"/>
            <a:ext cx="2483546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5"/>
          </p:nvPr>
        </p:nvSpPr>
        <p:spPr>
          <a:xfrm>
            <a:off x="3038319" y="1828811"/>
            <a:ext cx="2490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6"/>
          </p:nvPr>
        </p:nvSpPr>
        <p:spPr>
          <a:xfrm>
            <a:off x="3045190" y="1393044"/>
            <a:ext cx="2483546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7"/>
          </p:nvPr>
        </p:nvSpPr>
        <p:spPr>
          <a:xfrm>
            <a:off x="5823857" y="1820331"/>
            <a:ext cx="2490411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8"/>
          </p:nvPr>
        </p:nvSpPr>
        <p:spPr>
          <a:xfrm>
            <a:off x="5830725" y="1384563"/>
            <a:ext cx="2483546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-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6" y="-3972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249584" y="1828794"/>
            <a:ext cx="1828800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3"/>
          </p:nvPr>
        </p:nvSpPr>
        <p:spPr>
          <a:xfrm>
            <a:off x="249584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5"/>
          </p:nvPr>
        </p:nvSpPr>
        <p:spPr>
          <a:xfrm>
            <a:off x="2359393" y="1828811"/>
            <a:ext cx="1835663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6"/>
          </p:nvPr>
        </p:nvSpPr>
        <p:spPr>
          <a:xfrm>
            <a:off x="2366258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7"/>
          </p:nvPr>
        </p:nvSpPr>
        <p:spPr>
          <a:xfrm>
            <a:off x="4493001" y="1828811"/>
            <a:ext cx="1828800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8"/>
          </p:nvPr>
        </p:nvSpPr>
        <p:spPr>
          <a:xfrm>
            <a:off x="4493001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9"/>
          </p:nvPr>
        </p:nvSpPr>
        <p:spPr>
          <a:xfrm>
            <a:off x="6619745" y="1828811"/>
            <a:ext cx="1828800" cy="25992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7940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Font typeface="Arial"/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3"/>
          </p:nvPr>
        </p:nvSpPr>
        <p:spPr>
          <a:xfrm>
            <a:off x="6619745" y="1393044"/>
            <a:ext cx="1828800" cy="2918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1143000" lvl="2" indent="-165100" rtl="0">
              <a:spcBef>
                <a:spcPts val="300"/>
              </a:spcBef>
              <a:buClr>
                <a:srgbClr val="E9422C"/>
              </a:buClr>
              <a:buChar char="−"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/ Image full pag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pic" idx="2"/>
          </p:nvPr>
        </p:nvSpPr>
        <p:spPr>
          <a:xfrm>
            <a:off x="244931" y="474135"/>
            <a:ext cx="8654140" cy="39605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/ Image full pag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Grid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D8D8D8"/>
          </a:solidFill>
          <a:ln w="9525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242726" y="303063"/>
            <a:ext cx="3078845" cy="2267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242726" y="589116"/>
            <a:ext cx="5429946" cy="5837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/Thank you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0159" y="0"/>
            <a:ext cx="914495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242723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3"/>
          </p:nvPr>
        </p:nvSpPr>
        <p:spPr>
          <a:xfrm>
            <a:off x="2438405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4"/>
          </p:nvPr>
        </p:nvSpPr>
        <p:spPr>
          <a:xfrm>
            <a:off x="4651017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5"/>
          </p:nvPr>
        </p:nvSpPr>
        <p:spPr>
          <a:xfrm>
            <a:off x="6849535" y="3715130"/>
            <a:ext cx="2077147" cy="856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6"/>
          </p:nvPr>
        </p:nvSpPr>
        <p:spPr>
          <a:xfrm>
            <a:off x="211667" y="1159669"/>
            <a:ext cx="8703731" cy="1219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con Asse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Shape 139"/>
          <p:cNvGraphicFramePr/>
          <p:nvPr/>
        </p:nvGraphicFramePr>
        <p:xfrm>
          <a:off x="388951" y="227873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1091250"/>
              </a:tblGrid>
              <a:tr h="40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Messaging Gateway</a:t>
                      </a:r>
                    </a:p>
                  </a:txBody>
                  <a:tcPr marL="42775" marR="42775" marT="21400" marB="214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Shape 140"/>
          <p:cNvGraphicFramePr/>
          <p:nvPr/>
        </p:nvGraphicFramePr>
        <p:xfrm>
          <a:off x="388944" y="291831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963300"/>
                <a:gridCol w="963300"/>
              </a:tblGrid>
              <a:tr h="2392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rgbClr val="E942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 Handler (REST)</a:t>
                      </a:r>
                    </a:p>
                  </a:txBody>
                  <a:tcPr marL="42775" marR="42775" marT="21400" marB="214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9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JSON</a:t>
                      </a:r>
                    </a:p>
                  </a:txBody>
                  <a:tcPr marL="42775" marR="42775" marT="21400" marB="214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XML</a:t>
                      </a:r>
                    </a:p>
                  </a:txBody>
                  <a:tcPr marL="42775" marR="42775" marT="21400" marB="21400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Shape 141"/>
          <p:cNvGraphicFramePr/>
          <p:nvPr/>
        </p:nvGraphicFramePr>
        <p:xfrm>
          <a:off x="388944" y="360588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797800"/>
                <a:gridCol w="797800"/>
                <a:gridCol w="797800"/>
              </a:tblGrid>
              <a:tr h="29462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rgbClr val="E942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OACIS Services / Application Facade</a:t>
                      </a:r>
                    </a:p>
                  </a:txBody>
                  <a:tcPr marL="43175" marR="43175" marT="21575" marB="215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Authentication</a:t>
                      </a:r>
                    </a:p>
                  </a:txBody>
                  <a:tcPr marL="43175" marR="43175" marT="21575" marB="21575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Results</a:t>
                      </a:r>
                    </a:p>
                  </a:txBody>
                  <a:tcPr marL="43175" marR="43175" marT="21575" marB="21575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Orders</a:t>
                      </a:r>
                    </a:p>
                  </a:txBody>
                  <a:tcPr marL="43175" marR="43175" marT="21575" marB="21575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Shape 142"/>
          <p:cNvGraphicFramePr/>
          <p:nvPr/>
        </p:nvGraphicFramePr>
        <p:xfrm>
          <a:off x="388944" y="43155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{ECCCB784-E19D-43BF-9250-F47EBE9F7BFE}</a:tableStyleId>
              </a:tblPr>
              <a:tblGrid>
                <a:gridCol w="890875"/>
                <a:gridCol w="890875"/>
                <a:gridCol w="890875"/>
                <a:gridCol w="890875"/>
              </a:tblGrid>
              <a:tr h="243250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800" b="0" i="0" u="none" strike="noStrike" cap="none">
                          <a:solidFill>
                            <a:srgbClr val="E9422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Integration Bridge</a:t>
                      </a:r>
                    </a:p>
                  </a:txBody>
                  <a:tcPr marL="31425" marR="31425" marT="15700" marB="1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Payment Gateway</a:t>
                      </a:r>
                    </a:p>
                  </a:txBody>
                  <a:tcPr marL="31425" marR="31425" marT="15700" marB="15700" anchor="ctr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Social Networks</a:t>
                      </a:r>
                    </a:p>
                  </a:txBody>
                  <a:tcPr marL="31425" marR="31425" marT="15700" marB="15700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Notification</a:t>
                      </a:r>
                    </a:p>
                  </a:txBody>
                  <a:tcPr marL="31425" marR="31425" marT="15700" marB="15700" anchor="ctr"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IN" sz="6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Analytics API</a:t>
                      </a:r>
                    </a:p>
                  </a:txBody>
                  <a:tcPr marL="31425" marR="31425" marT="15700" marB="15700" anchor="ctr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</a:tbl>
          </a:graphicData>
        </a:graphic>
      </p:graphicFrame>
      <p:cxnSp>
        <p:nvCxnSpPr>
          <p:cNvPr id="143" name="Shape 143"/>
          <p:cNvCxnSpPr/>
          <p:nvPr/>
        </p:nvCxnSpPr>
        <p:spPr>
          <a:xfrm rot="10800000" flipH="1">
            <a:off x="4489560" y="1172147"/>
            <a:ext cx="1421748" cy="747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4" name="Shape 144"/>
          <p:cNvCxnSpPr/>
          <p:nvPr/>
        </p:nvCxnSpPr>
        <p:spPr>
          <a:xfrm rot="10800000">
            <a:off x="4496861" y="1402241"/>
            <a:ext cx="141628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5" name="Shape 145"/>
          <p:cNvCxnSpPr/>
          <p:nvPr/>
        </p:nvCxnSpPr>
        <p:spPr>
          <a:xfrm rot="10800000">
            <a:off x="6384962" y="952964"/>
            <a:ext cx="0" cy="77265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6" name="Shape 146"/>
          <p:cNvCxnSpPr/>
          <p:nvPr/>
        </p:nvCxnSpPr>
        <p:spPr>
          <a:xfrm>
            <a:off x="6609079" y="952965"/>
            <a:ext cx="0" cy="772654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7" name="Shape 147"/>
          <p:cNvCxnSpPr/>
          <p:nvPr/>
        </p:nvCxnSpPr>
        <p:spPr>
          <a:xfrm>
            <a:off x="6812609" y="952965"/>
            <a:ext cx="0" cy="772654"/>
          </a:xfrm>
          <a:prstGeom prst="straightConnector1">
            <a:avLst/>
          </a:prstGeom>
          <a:noFill/>
          <a:ln w="12700" cap="flat" cmpd="sng">
            <a:solidFill>
              <a:srgbClr val="E9422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8" name="Shape 148"/>
          <p:cNvCxnSpPr/>
          <p:nvPr/>
        </p:nvCxnSpPr>
        <p:spPr>
          <a:xfrm rot="10800000">
            <a:off x="4484790" y="1725618"/>
            <a:ext cx="1428353" cy="0"/>
          </a:xfrm>
          <a:prstGeom prst="straightConnector1">
            <a:avLst/>
          </a:prstGeom>
          <a:noFill/>
          <a:ln w="12700" cap="flat" cmpd="sng">
            <a:solidFill>
              <a:srgbClr val="E9422C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9" name="Shape 149"/>
          <p:cNvSpPr/>
          <p:nvPr/>
        </p:nvSpPr>
        <p:spPr>
          <a:xfrm>
            <a:off x="7218546" y="1094700"/>
            <a:ext cx="346968" cy="555173"/>
          </a:xfrm>
          <a:prstGeom prst="can">
            <a:avLst>
              <a:gd name="adj" fmla="val 25000"/>
            </a:avLst>
          </a:prstGeom>
          <a:solidFill>
            <a:srgbClr val="7F7F7F"/>
          </a:solidFill>
          <a:ln w="9525" cap="flat" cmpd="sng">
            <a:solidFill>
              <a:srgbClr val="61626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95209" y="272832"/>
            <a:ext cx="175078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TOOLKIT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280586" y="1897502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Charts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06594" y="656002"/>
            <a:ext cx="722955" cy="153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Color palette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424991" y="656004"/>
            <a:ext cx="71686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</a:p>
        </p:txBody>
      </p:sp>
      <p:sp>
        <p:nvSpPr>
          <p:cNvPr id="154" name="Shape 154"/>
          <p:cNvSpPr/>
          <p:nvPr/>
        </p:nvSpPr>
        <p:spPr>
          <a:xfrm>
            <a:off x="2440983" y="952967"/>
            <a:ext cx="660119" cy="555173"/>
          </a:xfrm>
          <a:prstGeom prst="rect">
            <a:avLst/>
          </a:prstGeom>
          <a:solidFill>
            <a:srgbClr val="EA3F2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752586" y="952967"/>
            <a:ext cx="660119" cy="555173"/>
          </a:xfrm>
          <a:prstGeom prst="rect">
            <a:avLst/>
          </a:prstGeom>
          <a:solidFill>
            <a:srgbClr val="DDE0D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1058599" y="952967"/>
            <a:ext cx="660119" cy="555173"/>
          </a:xfrm>
          <a:prstGeom prst="rect">
            <a:avLst/>
          </a:prstGeom>
          <a:solidFill>
            <a:srgbClr val="3E3E3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/>
          <p:nvPr/>
        </p:nvSpPr>
        <p:spPr>
          <a:xfrm>
            <a:off x="361819" y="952967"/>
            <a:ext cx="660119" cy="555173"/>
          </a:xfrm>
          <a:prstGeom prst="rect">
            <a:avLst/>
          </a:prstGeom>
          <a:solidFill>
            <a:srgbClr val="19161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orizontal 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3543305"/>
            <a:ext cx="9150349" cy="1281113"/>
            <a:chOff x="0" y="4437062"/>
            <a:chExt cx="9150349" cy="1995486"/>
          </a:xfrm>
        </p:grpSpPr>
        <p:sp>
          <p:nvSpPr>
            <p:cNvPr id="22" name="Shape 22"/>
            <p:cNvSpPr/>
            <p:nvPr/>
          </p:nvSpPr>
          <p:spPr>
            <a:xfrm>
              <a:off x="0" y="4437062"/>
              <a:ext cx="4667251" cy="1995486"/>
            </a:xfrm>
            <a:prstGeom prst="rect">
              <a:avLst/>
            </a:prstGeom>
            <a:solidFill>
              <a:srgbClr val="3D959E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643437" y="4437062"/>
              <a:ext cx="3068637" cy="1995486"/>
            </a:xfrm>
            <a:prstGeom prst="rect">
              <a:avLst/>
            </a:prstGeom>
            <a:solidFill>
              <a:srgbClr val="D56C2A">
                <a:alpha val="89411"/>
              </a:srgbClr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696200" y="4437062"/>
              <a:ext cx="1454149" cy="1995486"/>
            </a:xfrm>
            <a:prstGeom prst="rect">
              <a:avLst/>
            </a:prstGeom>
            <a:solidFill>
              <a:srgbClr val="EBB82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176430" cy="97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57200" y="2057400"/>
            <a:ext cx="817643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con Asse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4023392" y="1534553"/>
            <a:ext cx="87235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6718859" y="1534553"/>
            <a:ext cx="51809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7796071" y="1534553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Connections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1666318" y="2785825"/>
            <a:ext cx="65274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173273" y="2785825"/>
            <a:ext cx="5725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2928255" y="4105664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5406516" y="2785825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4190105" y="4105664"/>
            <a:ext cx="53892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6687597" y="2785825"/>
            <a:ext cx="58060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948356" y="2785825"/>
            <a:ext cx="58862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01468" y="4105664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66998" y="1534553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79879" y="272832"/>
            <a:ext cx="175078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ICONS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9280" y="847862"/>
            <a:ext cx="685739" cy="685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815" y="847862"/>
            <a:ext cx="685742" cy="6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1680747" y="1534553"/>
            <a:ext cx="62388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0531" y="847862"/>
            <a:ext cx="685739" cy="68573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2988367" y="1534553"/>
            <a:ext cx="51007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</a:p>
        </p:txBody>
      </p:sp>
      <p:pic>
        <p:nvPicPr>
          <p:cNvPr id="177" name="Shape 1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7580" y="849637"/>
            <a:ext cx="683965" cy="68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43378" y="845966"/>
            <a:ext cx="687636" cy="6876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181962" y="1534553"/>
            <a:ext cx="1027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Location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35914" y="849637"/>
            <a:ext cx="683965" cy="683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99732" y="849637"/>
            <a:ext cx="685861" cy="685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8332" y="2090566"/>
            <a:ext cx="678491" cy="678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317312" y="2785825"/>
            <a:ext cx="72968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48867" y="2090566"/>
            <a:ext cx="678491" cy="678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99583" y="2090566"/>
            <a:ext cx="678491" cy="67849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2705228" y="2785825"/>
            <a:ext cx="103586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Screen TV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16664" y="2087094"/>
            <a:ext cx="685799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47587" y="2087096"/>
            <a:ext cx="679232" cy="67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36875" y="2084284"/>
            <a:ext cx="682043" cy="68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01646" y="2084288"/>
            <a:ext cx="682043" cy="68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4413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644950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1510999" y="4105664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Set-Top Box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895665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111828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339457" y="3389957"/>
            <a:ext cx="686340" cy="6863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5335182" y="4105664"/>
            <a:ext cx="70403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con Asset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>
            <a:off x="379878" y="272832"/>
            <a:ext cx="240228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0" i="0" u="none" strike="noStrike" cap="non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ICONS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023392" y="1534553"/>
            <a:ext cx="87235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713259" y="1534553"/>
            <a:ext cx="51809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7804489" y="1534553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Connections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646808" y="2785825"/>
            <a:ext cx="65274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Desktop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4173273" y="2785825"/>
            <a:ext cx="5725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2908013" y="4105664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415196" y="2785825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4190105" y="4105664"/>
            <a:ext cx="53892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6681997" y="2785825"/>
            <a:ext cx="58060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956774" y="2785825"/>
            <a:ext cx="58862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68488" y="4105664"/>
            <a:ext cx="56137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34023" y="1534553"/>
            <a:ext cx="63030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661234" y="1534553"/>
            <a:ext cx="62388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2968125" y="1534553"/>
            <a:ext cx="51007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181962" y="1534553"/>
            <a:ext cx="1027845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Location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4333" y="2785825"/>
            <a:ext cx="729687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2705228" y="2785825"/>
            <a:ext cx="103586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Screen TV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526583" y="4105664"/>
            <a:ext cx="893193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Set-Top Box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343862" y="4105664"/>
            <a:ext cx="70403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1969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976" y="73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5958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2364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8678" y="77255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5098" y="73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93881" y="73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1969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15976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65958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02364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238678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15098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793881" y="200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1969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515976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765958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02364" y="32766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238678" y="32768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" y="0"/>
            <a:ext cx="2438406" cy="5143501"/>
            <a:chOff x="-2" y="0"/>
            <a:chExt cx="1995489" cy="6858001"/>
          </a:xfrm>
        </p:grpSpPr>
        <p:sp>
          <p:nvSpPr>
            <p:cNvPr id="29" name="Shape 29"/>
            <p:cNvSpPr/>
            <p:nvPr/>
          </p:nvSpPr>
          <p:spPr>
            <a:xfrm rot="5400000">
              <a:off x="-751261" y="751261"/>
              <a:ext cx="3498010" cy="1995486"/>
            </a:xfrm>
            <a:prstGeom prst="rect">
              <a:avLst/>
            </a:prstGeom>
            <a:solidFill>
              <a:srgbClr val="3D959E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5400000">
              <a:off x="-152200" y="3632359"/>
              <a:ext cx="2299881" cy="1995486"/>
            </a:xfrm>
            <a:prstGeom prst="rect">
              <a:avLst/>
            </a:prstGeom>
            <a:solidFill>
              <a:srgbClr val="D56C2A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5400000">
              <a:off x="452813" y="5315329"/>
              <a:ext cx="1089855" cy="1995486"/>
            </a:xfrm>
            <a:prstGeom prst="rect">
              <a:avLst/>
            </a:prstGeom>
            <a:solidFill>
              <a:srgbClr val="EBB829"/>
            </a:solidFill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895600" y="1485900"/>
            <a:ext cx="5714999" cy="125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2895600" y="2857500"/>
            <a:ext cx="5714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10200" lvl="1" indent="-3800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2pPr>
            <a:lvl3pPr marL="820401" lvl="2" indent="-7601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3pPr>
            <a:lvl4pPr marL="1230603" lvl="3" indent="-11402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4pPr>
            <a:lvl5pPr marL="1640805" lvl="4" indent="-2505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34" name="Shape 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67000" y="4857750"/>
            <a:ext cx="1066799" cy="17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1597824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10200" marR="0" lvl="5" indent="-3800" algn="l" rtl="0">
              <a:spcBef>
                <a:spcPts val="0"/>
              </a:spcBef>
              <a:spcAft>
                <a:spcPts val="0"/>
              </a:spcAft>
              <a:defRPr/>
            </a:lvl6pPr>
            <a:lvl7pPr marL="820403" marR="0" lvl="6" indent="-7603" algn="l" rtl="0">
              <a:spcBef>
                <a:spcPts val="0"/>
              </a:spcBef>
              <a:spcAft>
                <a:spcPts val="0"/>
              </a:spcAft>
              <a:defRPr/>
            </a:lvl7pPr>
            <a:lvl8pPr marL="1230604" marR="0" lvl="7" indent="-11403" algn="l" rtl="0">
              <a:spcBef>
                <a:spcPts val="0"/>
              </a:spcBef>
              <a:spcAft>
                <a:spcPts val="0"/>
              </a:spcAft>
              <a:defRPr/>
            </a:lvl8pPr>
            <a:lvl9pPr marL="1640805" marR="0" lvl="8" indent="-2505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1pPr>
            <a:lvl2pPr marL="457154" marR="0" lvl="1" indent="-12654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2pPr>
            <a:lvl3pPr marL="914306" marR="0" lvl="2" indent="-12606" algn="ctr" rtl="0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3pPr>
            <a:lvl4pPr marL="1371460" marR="0" lvl="3" indent="-12559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4pPr>
            <a:lvl5pPr marL="1828612" marR="0" lvl="4" indent="-1251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5pPr>
            <a:lvl6pPr marL="2285766" marR="0" lvl="5" indent="-12465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6pPr>
            <a:lvl7pPr marL="2742919" marR="0" lvl="6" indent="-12419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7pPr>
            <a:lvl8pPr marL="3200072" marR="0" lvl="7" indent="-12371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8pPr>
            <a:lvl9pPr marL="3657226" marR="0" lvl="8" indent="-12325" algn="ctr" rtl="0">
              <a:spcBef>
                <a:spcPts val="36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10200" marR="0" lvl="1" indent="-3800" algn="l" rtl="0">
              <a:spcBef>
                <a:spcPts val="0"/>
              </a:spcBef>
              <a:defRPr/>
            </a:lvl2pPr>
            <a:lvl3pPr marL="820403" marR="0" lvl="2" indent="-7603" algn="l" rtl="0">
              <a:spcBef>
                <a:spcPts val="0"/>
              </a:spcBef>
              <a:defRPr/>
            </a:lvl3pPr>
            <a:lvl4pPr marL="1230604" marR="0" lvl="3" indent="-11403" algn="l" rtl="0">
              <a:spcBef>
                <a:spcPts val="0"/>
              </a:spcBef>
              <a:defRPr/>
            </a:lvl4pPr>
            <a:lvl5pPr marL="1640805" marR="0" lvl="4" indent="-2505" algn="l" rtl="0">
              <a:spcBef>
                <a:spcPts val="0"/>
              </a:spcBef>
              <a:defRPr/>
            </a:lvl5pPr>
            <a:lvl6pPr marL="2051006" marR="0" lvl="5" indent="-6306" algn="l" rtl="0">
              <a:spcBef>
                <a:spcPts val="0"/>
              </a:spcBef>
              <a:defRPr/>
            </a:lvl6pPr>
            <a:lvl7pPr marL="2461209" marR="0" lvl="6" indent="-10109" algn="l" rtl="0">
              <a:spcBef>
                <a:spcPts val="0"/>
              </a:spcBef>
              <a:defRPr/>
            </a:lvl7pPr>
            <a:lvl8pPr marL="2871409" marR="0" lvl="7" indent="-1209" algn="l" rtl="0">
              <a:spcBef>
                <a:spcPts val="0"/>
              </a:spcBef>
              <a:defRPr/>
            </a:lvl8pPr>
            <a:lvl9pPr marL="3281610" marR="0" lvl="8" indent="-501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10200" marR="0" lvl="1" indent="-3800" algn="l" rtl="0">
              <a:spcBef>
                <a:spcPts val="0"/>
              </a:spcBef>
              <a:defRPr/>
            </a:lvl2pPr>
            <a:lvl3pPr marL="820403" marR="0" lvl="2" indent="-7603" algn="l" rtl="0">
              <a:spcBef>
                <a:spcPts val="0"/>
              </a:spcBef>
              <a:defRPr/>
            </a:lvl3pPr>
            <a:lvl4pPr marL="1230604" marR="0" lvl="3" indent="-11403" algn="l" rtl="0">
              <a:spcBef>
                <a:spcPts val="0"/>
              </a:spcBef>
              <a:defRPr/>
            </a:lvl4pPr>
            <a:lvl5pPr marL="1640805" marR="0" lvl="4" indent="-2505" algn="l" rtl="0">
              <a:spcBef>
                <a:spcPts val="0"/>
              </a:spcBef>
              <a:defRPr/>
            </a:lvl5pPr>
            <a:lvl6pPr marL="2051006" marR="0" lvl="5" indent="-6306" algn="l" rtl="0">
              <a:spcBef>
                <a:spcPts val="0"/>
              </a:spcBef>
              <a:defRPr/>
            </a:lvl6pPr>
            <a:lvl7pPr marL="2461209" marR="0" lvl="6" indent="-10109" algn="l" rtl="0">
              <a:spcBef>
                <a:spcPts val="0"/>
              </a:spcBef>
              <a:defRPr/>
            </a:lvl7pPr>
            <a:lvl8pPr marL="2871409" marR="0" lvl="7" indent="-1209" algn="l" rtl="0">
              <a:spcBef>
                <a:spcPts val="0"/>
              </a:spcBef>
              <a:defRPr/>
            </a:lvl8pPr>
            <a:lvl9pPr marL="3281610" marR="0" lvl="8" indent="-501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</a:pPr>
            <a:endParaRPr/>
          </a:p>
          <a:p>
            <a:pPr marL="410200" marR="0" lvl="1" indent="-3800" algn="l" rtl="0">
              <a:spcBef>
                <a:spcPts val="0"/>
              </a:spcBef>
            </a:pPr>
            <a:endParaRPr/>
          </a:p>
          <a:p>
            <a:pPr marL="820403" marR="0" lvl="2" indent="-7603" algn="l" rtl="0">
              <a:spcBef>
                <a:spcPts val="0"/>
              </a:spcBef>
            </a:pPr>
            <a:endParaRPr/>
          </a:p>
          <a:p>
            <a:pPr marL="1230604" marR="0" lvl="3" indent="-11403" algn="l" rtl="0">
              <a:spcBef>
                <a:spcPts val="0"/>
              </a:spcBef>
            </a:pPr>
            <a:endParaRPr/>
          </a:p>
          <a:p>
            <a:pPr marL="1640805" marR="0" lvl="4" indent="-2505" algn="l" rtl="0">
              <a:spcBef>
                <a:spcPts val="0"/>
              </a:spcBef>
            </a:pPr>
            <a:endParaRPr/>
          </a:p>
          <a:p>
            <a:pPr marL="2051006" marR="0" lvl="5" indent="-6306" algn="l" rtl="0">
              <a:spcBef>
                <a:spcPts val="0"/>
              </a:spcBef>
            </a:pPr>
            <a:endParaRPr/>
          </a:p>
          <a:p>
            <a:pPr marL="2461209" marR="0" lvl="6" indent="-10109" algn="l" rtl="0">
              <a:spcBef>
                <a:spcPts val="0"/>
              </a:spcBef>
            </a:pPr>
            <a:endParaRPr/>
          </a:p>
          <a:p>
            <a:pPr marL="2871409" marR="0" lvl="7" indent="-1209" algn="l" rtl="0">
              <a:spcBef>
                <a:spcPts val="0"/>
              </a:spcBef>
            </a:pPr>
            <a:endParaRPr/>
          </a:p>
          <a:p>
            <a:pPr marL="3281610" marR="0" lvl="8" indent="-5010" algn="l" rtl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dy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28609" y="114305"/>
            <a:ext cx="8672945" cy="6261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28600" y="74295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Slide (proposal)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518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11667" y="1159669"/>
            <a:ext cx="8703731" cy="1219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2350566" y="2379134"/>
            <a:ext cx="4041774" cy="11260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7F7F7F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lobalLogic Cov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solidFill>
            <a:srgbClr val="EA3F2B"/>
          </a:solidFill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26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228600" y="981546"/>
            <a:ext cx="54609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/>
            </a:lvl1pPr>
            <a:lvl2pPr marL="0" lvl="1" indent="0" rtl="0">
              <a:spcBef>
                <a:spcPts val="0"/>
              </a:spcBef>
              <a:buClr>
                <a:schemeClr val="lt1"/>
              </a:buClr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846667" y="981546"/>
            <a:ext cx="707813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672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3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EA3F2B"/>
          </a:solidFill>
          <a:ln w="9525" cap="flat" cmpd="sng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" y="0"/>
            <a:ext cx="913587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228600" y="981546"/>
            <a:ext cx="546099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rgbClr val="FF784B"/>
              </a:buClr>
              <a:buFont typeface="Arial"/>
              <a:buNone/>
              <a:defRPr/>
            </a:lvl1pPr>
            <a:lvl2pPr marL="0" lvl="1" indent="0" rtl="0">
              <a:spcBef>
                <a:spcPts val="0"/>
              </a:spcBef>
              <a:buClr>
                <a:schemeClr val="lt1"/>
              </a:buClr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46667" y="981546"/>
            <a:ext cx="7662332" cy="320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spcBef>
                <a:spcPts val="672"/>
              </a:spcBef>
              <a:buClr>
                <a:schemeClr val="lt1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242723" y="4739594"/>
            <a:ext cx="2077147" cy="2726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300"/>
              </a:spcBef>
              <a:buClr>
                <a:srgbClr val="E9422C"/>
              </a:buClr>
              <a:buFont typeface="Arial"/>
              <a:buNone/>
              <a:defRPr/>
            </a:lvl1pPr>
            <a:lvl2pPr marL="742950" lvl="1" indent="-222250" rtl="0">
              <a:spcBef>
                <a:spcPts val="300"/>
              </a:spcBef>
              <a:buClr>
                <a:srgbClr val="E9422C"/>
              </a:buClr>
              <a:buChar char="−"/>
              <a:defRPr/>
            </a:lvl2pPr>
            <a:lvl3pPr marL="914400" lvl="2" indent="0" rtl="0">
              <a:spcBef>
                <a:spcPts val="300"/>
              </a:spcBef>
              <a:buClr>
                <a:srgbClr val="E9422C"/>
              </a:buClr>
              <a:buNone/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28600" y="4857750"/>
            <a:ext cx="1066799" cy="17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/>
        </p:nvSpPr>
        <p:spPr>
          <a:xfrm>
            <a:off x="7772400" y="4857755"/>
            <a:ext cx="1036131" cy="190573"/>
          </a:xfrm>
          <a:prstGeom prst="rect">
            <a:avLst/>
          </a:prstGeom>
          <a:noFill/>
          <a:ln>
            <a:noFill/>
          </a:ln>
        </p:spPr>
        <p:txBody>
          <a:bodyPr lIns="82025" tIns="41025" rIns="82025" bIns="41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700" b="0" i="0" u="none" strike="noStrike" cap="none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>© 2011 GlobalLogic Inc.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4379625" y="27372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438400" y="180975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Sketch Board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2571750"/>
            <a:ext cx="358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  Simple tool   to   paint   your   creativity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67000" y="2571750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50800" dir="5400000" sx="1000" sy="1000" algn="ctr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876550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50800" dir="5400000" sx="1000" sy="1000" algn="ctr" rotWithShape="0">
              <a:schemeClr val="tx2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55575" y="-144463"/>
            <a:ext cx="3047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1312333" y="2624666"/>
            <a:ext cx="184799" cy="36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2"/>
          </p:nvPr>
        </p:nvSpPr>
        <p:spPr>
          <a:xfrm>
            <a:off x="795767" y="332271"/>
            <a:ext cx="7662300" cy="3200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IN" sz="2800" b="1" u="sng" dirty="0">
                <a:solidFill>
                  <a:schemeClr val="lt2"/>
                </a:solidFill>
              </a:rPr>
              <a:t>CONTENTS</a:t>
            </a:r>
          </a:p>
          <a:p>
            <a:pPr lvl="0" rtl="0">
              <a:spcBef>
                <a:spcPts val="0"/>
              </a:spcBef>
              <a:buNone/>
            </a:pPr>
            <a:endParaRPr sz="2400" b="1" u="sng" dirty="0">
              <a:solidFill>
                <a:schemeClr val="lt2"/>
              </a:solidFill>
            </a:endParaRP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-IN" sz="2000" dirty="0">
                <a:solidFill>
                  <a:schemeClr val="lt2"/>
                </a:solidFill>
              </a:rPr>
              <a:t>Introduction</a:t>
            </a: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-IN" sz="2000" dirty="0" smtClean="0">
                <a:solidFill>
                  <a:schemeClr val="lt2"/>
                </a:solidFill>
              </a:rPr>
              <a:t>Problem Statement</a:t>
            </a:r>
            <a:endParaRPr lang="en-IN" sz="2000" dirty="0">
              <a:solidFill>
                <a:schemeClr val="lt2"/>
              </a:solidFill>
            </a:endParaRP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r>
              <a:rPr lang="en-IN" sz="2000" dirty="0" smtClean="0">
                <a:solidFill>
                  <a:schemeClr val="lt2"/>
                </a:solidFill>
              </a:rPr>
              <a:t>Demonstration</a:t>
            </a:r>
            <a:endParaRPr lang="en-IN" sz="2000" dirty="0">
              <a:solidFill>
                <a:schemeClr val="lt2"/>
              </a:solidFill>
            </a:endParaRPr>
          </a:p>
          <a:p>
            <a:pPr marL="914400" lvl="0" indent="-355600" rtl="0">
              <a:lnSpc>
                <a:spcPct val="150000"/>
              </a:lnSpc>
              <a:spcBef>
                <a:spcPts val="0"/>
              </a:spcBef>
              <a:buClr>
                <a:schemeClr val="lt2"/>
              </a:buClr>
              <a:buSzPct val="100000"/>
              <a:buChar char="●"/>
            </a:pPr>
            <a:endParaRPr lang="en-IN" sz="2000" dirty="0">
              <a:solidFill>
                <a:schemeClr val="lt2"/>
              </a:solidFill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-1604150" y="43287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ctrTitle"/>
          </p:nvPr>
        </p:nvSpPr>
        <p:spPr>
          <a:xfrm>
            <a:off x="457200" y="432047"/>
            <a:ext cx="8384862" cy="58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dk1"/>
                </a:solidFill>
              </a:rPr>
              <a:t>INTRODUCTION</a:t>
            </a:r>
            <a: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242725" y="1145319"/>
            <a:ext cx="8415899" cy="327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IN" sz="1800" i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Sketch Board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drawing application build for android platform.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 provides a ‘</a:t>
            </a:r>
            <a:r>
              <a:rPr lang="en-IN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ToolKit</a:t>
            </a: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which has various tools. Using those you can draw</a:t>
            </a: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  <a:buSzPct val="25000"/>
            </a:pPr>
            <a:r>
              <a:rPr lang="en-I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beautiful drawing.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 rtl="0">
              <a:lnSpc>
                <a:spcPct val="115000"/>
              </a:lnSpc>
              <a:spcBef>
                <a:spcPts val="0"/>
              </a:spcBef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just">
              <a:lnSpc>
                <a:spcPct val="115000"/>
              </a:lnSpc>
              <a:buSzPct val="25000"/>
            </a:pP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ctrTitle"/>
          </p:nvPr>
        </p:nvSpPr>
        <p:spPr>
          <a:xfrm>
            <a:off x="228600" y="285750"/>
            <a:ext cx="8388162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IN" sz="2800" b="1" dirty="0" smtClean="0">
                <a:solidFill>
                  <a:schemeClr val="dk1"/>
                </a:solidFill>
                <a:ea typeface="Calibri"/>
              </a:rPr>
              <a:t>Problem Statement</a:t>
            </a: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600" b="0" i="0" u="none" strike="noStrike" cap="none" dirty="0">
                <a:solidFill>
                  <a:srgbClr val="47463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44948" y="1448412"/>
            <a:ext cx="8415899" cy="2246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lnSpc>
                <a:spcPct val="107916"/>
              </a:lnSpc>
              <a:spcBef>
                <a:spcPts val="200"/>
              </a:spcBef>
              <a:buNone/>
            </a:pP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47750"/>
            <a:ext cx="8153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an paint application for Android phones with following features:</a:t>
            </a:r>
          </a:p>
          <a:p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draw the basic shapes like rectangle, circle, ellipse etc. 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do a normal pencil drawing by selecting the different width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 </a:t>
            </a:r>
          </a:p>
          <a:p>
            <a:pPr marL="231775" indent="-231775"/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color selection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Erasing elements which are already drawn.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insert text within the drawing.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fill elements with that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should be saved locally in the device. If possible all the details of the image 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1775" indent="-231775"/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like creation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date, thumbnail data, name etc. 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438150"/>
            <a:ext cx="8382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To Have Features:</a:t>
            </a:r>
          </a:p>
          <a:p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rotate, resize the image saved. </a:t>
            </a:r>
            <a:endParaRPr lang="en-US" sz="18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check for some server, where we can upload the images.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should write our </a:t>
            </a:r>
          </a:p>
          <a:p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  doing the HTTP communication and uploading the image to the server)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ctrTitle"/>
          </p:nvPr>
        </p:nvSpPr>
        <p:spPr>
          <a:xfrm>
            <a:off x="228600" y="361950"/>
            <a:ext cx="5429946" cy="583772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dk1"/>
                </a:solidFill>
                <a:ea typeface="Calibri"/>
              </a:rPr>
              <a:t>A look at the Application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971550"/>
            <a:ext cx="21431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ight Arrow 31"/>
          <p:cNvSpPr/>
          <p:nvPr/>
        </p:nvSpPr>
        <p:spPr>
          <a:xfrm rot="10800000">
            <a:off x="1828800" y="1123950"/>
            <a:ext cx="838200" cy="762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200" y="9715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Indicator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 rot="10800000">
            <a:off x="1676400" y="4248150"/>
            <a:ext cx="838200" cy="762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4095750"/>
            <a:ext cx="914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 Kit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352800" y="1276350"/>
            <a:ext cx="45719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1905000" y="1733551"/>
            <a:ext cx="1447800" cy="7619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04800" y="150495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Stroke Adjustment Bar</a:t>
            </a:r>
            <a:endParaRPr lang="en-US" dirty="0"/>
          </a:p>
        </p:txBody>
      </p:sp>
      <p:pic>
        <p:nvPicPr>
          <p:cNvPr id="3" name="Picture 3" descr="C:\Users\abhishek.madan\Desktop\paint_icon\all\60by60\brush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61950"/>
            <a:ext cx="571500" cy="571500"/>
          </a:xfrm>
          <a:prstGeom prst="rect">
            <a:avLst/>
          </a:prstGeom>
          <a:noFill/>
        </p:spPr>
      </p:pic>
      <p:pic>
        <p:nvPicPr>
          <p:cNvPr id="1028" name="Picture 4" descr="C:\Users\abhishek.madan\Desktop\paint_icon\all\60by60\eras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91100" y="1047750"/>
            <a:ext cx="571500" cy="571500"/>
          </a:xfrm>
          <a:prstGeom prst="rect">
            <a:avLst/>
          </a:prstGeom>
          <a:noFill/>
        </p:spPr>
      </p:pic>
      <p:pic>
        <p:nvPicPr>
          <p:cNvPr id="1029" name="Picture 5" descr="C:\Users\abhishek.madan\Desktop\paint_icon\all\60by60\color_palle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91100" y="1809750"/>
            <a:ext cx="571500" cy="571500"/>
          </a:xfrm>
          <a:prstGeom prst="rect">
            <a:avLst/>
          </a:prstGeom>
          <a:noFill/>
        </p:spPr>
      </p:pic>
      <p:pic>
        <p:nvPicPr>
          <p:cNvPr id="1030" name="Picture 6" descr="C:\Users\abhishek.madan\Desktop\paint_icon\all\60by60\cancel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91100" y="2533650"/>
            <a:ext cx="571500" cy="571500"/>
          </a:xfrm>
          <a:prstGeom prst="rect">
            <a:avLst/>
          </a:prstGeom>
          <a:noFill/>
        </p:spPr>
      </p:pic>
      <p:pic>
        <p:nvPicPr>
          <p:cNvPr id="1031" name="Picture 7" descr="C:\Users\abhishek.madan\Desktop\paint_icon\all\60by60\text_inpu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29200" y="3257550"/>
            <a:ext cx="571500" cy="571500"/>
          </a:xfrm>
          <a:prstGeom prst="rect">
            <a:avLst/>
          </a:prstGeom>
          <a:noFill/>
        </p:spPr>
      </p:pic>
      <p:pic>
        <p:nvPicPr>
          <p:cNvPr id="1032" name="Picture 8" descr="C:\Users\abhishek.madan\Desktop\paint_icon\all\60by60\undo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19900" y="361950"/>
            <a:ext cx="571500" cy="571500"/>
          </a:xfrm>
          <a:prstGeom prst="rect">
            <a:avLst/>
          </a:prstGeom>
          <a:noFill/>
        </p:spPr>
      </p:pic>
      <p:pic>
        <p:nvPicPr>
          <p:cNvPr id="1033" name="Picture 9" descr="C:\Users\abhishek.madan\Desktop\paint_icon\all\60by60\circle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819900" y="1047750"/>
            <a:ext cx="571500" cy="571500"/>
          </a:xfrm>
          <a:prstGeom prst="rect">
            <a:avLst/>
          </a:prstGeom>
          <a:noFill/>
        </p:spPr>
      </p:pic>
      <p:pic>
        <p:nvPicPr>
          <p:cNvPr id="1034" name="Picture 10" descr="C:\Users\abhishek.madan\Desktop\paint_icon\all\60by60\square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819900" y="1809750"/>
            <a:ext cx="571500" cy="571500"/>
          </a:xfrm>
          <a:prstGeom prst="rect">
            <a:avLst/>
          </a:prstGeom>
          <a:noFill/>
        </p:spPr>
      </p:pic>
      <p:pic>
        <p:nvPicPr>
          <p:cNvPr id="1035" name="Picture 11" descr="C:\Users\abhishek.madan\Desktop\paint_icon\all\60by60\oval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19900" y="2533650"/>
            <a:ext cx="571500" cy="571500"/>
          </a:xfrm>
          <a:prstGeom prst="rect">
            <a:avLst/>
          </a:prstGeom>
          <a:noFill/>
        </p:spPr>
      </p:pic>
      <p:pic>
        <p:nvPicPr>
          <p:cNvPr id="1036" name="Picture 12" descr="C:\Users\abhishek.madan\Desktop\paint_icon\all\60by60\gallery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819900" y="3257550"/>
            <a:ext cx="571500" cy="571500"/>
          </a:xfrm>
          <a:prstGeom prst="rect">
            <a:avLst/>
          </a:prstGeom>
          <a:noFill/>
        </p:spPr>
      </p:pic>
      <p:pic>
        <p:nvPicPr>
          <p:cNvPr id="1037" name="Picture 13" descr="C:\Users\abhishek.madan\Desktop\paint_icon\all\60by60\save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29200" y="4019550"/>
            <a:ext cx="571500" cy="571500"/>
          </a:xfrm>
          <a:prstGeom prst="rect">
            <a:avLst/>
          </a:prstGeom>
          <a:noFill/>
        </p:spPr>
      </p:pic>
      <p:pic>
        <p:nvPicPr>
          <p:cNvPr id="1038" name="Picture 14" descr="C:\Users\abhishek.madan\Desktop\paint_icon\all\60by60\save_server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819900" y="4057650"/>
            <a:ext cx="571500" cy="571500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5638800" y="4381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Pencil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38800" y="112395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Eraser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638800" y="18097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 Pallet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38800" y="258193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 Canvas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638800" y="325755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Box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8800" y="401955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to Gallery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467600" y="43815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 do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11209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Circle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467600" y="188297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467600" y="264497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Oval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391400" y="333077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from Gallery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391400" y="409575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to Server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211667" y="1159669"/>
            <a:ext cx="8703600" cy="12195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IN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2"/>
          </p:nvPr>
        </p:nvSpPr>
        <p:spPr>
          <a:xfrm>
            <a:off x="242723" y="4739594"/>
            <a:ext cx="2077199" cy="272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9422C"/>
              </a:buClr>
              <a:buSzPct val="25000"/>
              <a:buFont typeface="Arial"/>
              <a:buNone/>
            </a:pPr>
            <a:r>
              <a:rPr lang="en-IN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">
  <a:themeElements>
    <a:clrScheme name="GLOBALLOGIC">
      <a:dk1>
        <a:srgbClr val="000000"/>
      </a:dk1>
      <a:lt1>
        <a:srgbClr val="FFFFFF"/>
      </a:lt1>
      <a:dk2>
        <a:srgbClr val="47463D"/>
      </a:dk2>
      <a:lt2>
        <a:srgbClr val="FFFFFF"/>
      </a:lt2>
      <a:accent1>
        <a:srgbClr val="3D959E"/>
      </a:accent1>
      <a:accent2>
        <a:srgbClr val="47463D"/>
      </a:accent2>
      <a:accent3>
        <a:srgbClr val="D56C2A"/>
      </a:accent3>
      <a:accent4>
        <a:srgbClr val="EBB829"/>
      </a:accent4>
      <a:accent5>
        <a:srgbClr val="9C2E53"/>
      </a:accent5>
      <a:accent6>
        <a:srgbClr val="A3A36C"/>
      </a:accent6>
      <a:hlink>
        <a:srgbClr val="3D959E"/>
      </a:hlink>
      <a:folHlink>
        <a:srgbClr val="A3A3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162</Words>
  <Application>Microsoft Office PowerPoint</Application>
  <PresentationFormat>On-screen Show (16:9)</PresentationFormat>
  <Paragraphs>60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Title slides</vt:lpstr>
      <vt:lpstr>2_Office Theme</vt:lpstr>
      <vt:lpstr>Slide 1</vt:lpstr>
      <vt:lpstr>Slide 2</vt:lpstr>
      <vt:lpstr>Slide 3</vt:lpstr>
      <vt:lpstr>INTRODUCTION             </vt:lpstr>
      <vt:lpstr>Problem Statement            </vt:lpstr>
      <vt:lpstr>Slide 6</vt:lpstr>
      <vt:lpstr>A look at the Application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abhishek.madan</cp:lastModifiedBy>
  <cp:revision>41</cp:revision>
  <dcterms:modified xsi:type="dcterms:W3CDTF">2016-02-28T11:58:25Z</dcterms:modified>
</cp:coreProperties>
</file>