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528" r:id="rId2"/>
    <p:sldId id="530" r:id="rId3"/>
    <p:sldId id="529" r:id="rId4"/>
  </p:sldIdLst>
  <p:sldSz cx="9906000" cy="6858000" type="A4"/>
  <p:notesSz cx="9144000" cy="6858000"/>
  <p:defaultTextStyle>
    <a:defPPr>
      <a:defRPr lang="ja-JP"/>
    </a:defPPr>
    <a:lvl1pPr marL="0" algn="l" defTabSz="540410" rtl="0" eaLnBrk="1" latinLnBrk="0" hangingPunct="1">
      <a:defRPr kumimoji="1" sz="2100" kern="1200">
        <a:solidFill>
          <a:schemeClr val="tx1"/>
        </a:solidFill>
        <a:latin typeface="+mn-lt"/>
        <a:ea typeface="+mn-ea"/>
        <a:cs typeface="+mn-cs"/>
      </a:defRPr>
    </a:lvl1pPr>
    <a:lvl2pPr marL="540410" algn="l" defTabSz="540410" rtl="0" eaLnBrk="1" latinLnBrk="0" hangingPunct="1">
      <a:defRPr kumimoji="1" sz="2100" kern="1200">
        <a:solidFill>
          <a:schemeClr val="tx1"/>
        </a:solidFill>
        <a:latin typeface="+mn-lt"/>
        <a:ea typeface="+mn-ea"/>
        <a:cs typeface="+mn-cs"/>
      </a:defRPr>
    </a:lvl2pPr>
    <a:lvl3pPr marL="1080821" algn="l" defTabSz="540410" rtl="0" eaLnBrk="1" latinLnBrk="0" hangingPunct="1">
      <a:defRPr kumimoji="1" sz="2100" kern="1200">
        <a:solidFill>
          <a:schemeClr val="tx1"/>
        </a:solidFill>
        <a:latin typeface="+mn-lt"/>
        <a:ea typeface="+mn-ea"/>
        <a:cs typeface="+mn-cs"/>
      </a:defRPr>
    </a:lvl3pPr>
    <a:lvl4pPr marL="1621231" algn="l" defTabSz="540410" rtl="0" eaLnBrk="1" latinLnBrk="0" hangingPunct="1">
      <a:defRPr kumimoji="1" sz="2100" kern="1200">
        <a:solidFill>
          <a:schemeClr val="tx1"/>
        </a:solidFill>
        <a:latin typeface="+mn-lt"/>
        <a:ea typeface="+mn-ea"/>
        <a:cs typeface="+mn-cs"/>
      </a:defRPr>
    </a:lvl4pPr>
    <a:lvl5pPr marL="2161642" algn="l" defTabSz="540410" rtl="0" eaLnBrk="1" latinLnBrk="0" hangingPunct="1">
      <a:defRPr kumimoji="1" sz="2100" kern="1200">
        <a:solidFill>
          <a:schemeClr val="tx1"/>
        </a:solidFill>
        <a:latin typeface="+mn-lt"/>
        <a:ea typeface="+mn-ea"/>
        <a:cs typeface="+mn-cs"/>
      </a:defRPr>
    </a:lvl5pPr>
    <a:lvl6pPr marL="2702052" algn="l" defTabSz="540410" rtl="0" eaLnBrk="1" latinLnBrk="0" hangingPunct="1">
      <a:defRPr kumimoji="1" sz="2100" kern="1200">
        <a:solidFill>
          <a:schemeClr val="tx1"/>
        </a:solidFill>
        <a:latin typeface="+mn-lt"/>
        <a:ea typeface="+mn-ea"/>
        <a:cs typeface="+mn-cs"/>
      </a:defRPr>
    </a:lvl6pPr>
    <a:lvl7pPr marL="3242462" algn="l" defTabSz="540410" rtl="0" eaLnBrk="1" latinLnBrk="0" hangingPunct="1">
      <a:defRPr kumimoji="1" sz="2100" kern="1200">
        <a:solidFill>
          <a:schemeClr val="tx1"/>
        </a:solidFill>
        <a:latin typeface="+mn-lt"/>
        <a:ea typeface="+mn-ea"/>
        <a:cs typeface="+mn-cs"/>
      </a:defRPr>
    </a:lvl7pPr>
    <a:lvl8pPr marL="3782873" algn="l" defTabSz="540410" rtl="0" eaLnBrk="1" latinLnBrk="0" hangingPunct="1">
      <a:defRPr kumimoji="1" sz="2100" kern="1200">
        <a:solidFill>
          <a:schemeClr val="tx1"/>
        </a:solidFill>
        <a:latin typeface="+mn-lt"/>
        <a:ea typeface="+mn-ea"/>
        <a:cs typeface="+mn-cs"/>
      </a:defRPr>
    </a:lvl8pPr>
    <a:lvl9pPr marL="4323283" algn="l" defTabSz="540410"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5B735"/>
    <a:srgbClr val="EFA942"/>
    <a:srgbClr val="D53A40"/>
    <a:srgbClr val="2C77D5"/>
    <a:srgbClr val="2EC353"/>
    <a:srgbClr val="FF8C13"/>
    <a:srgbClr val="EF9A0A"/>
    <a:srgbClr val="FFF851"/>
    <a:srgbClr val="4C4C4C"/>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7" autoAdjust="0"/>
    <p:restoredTop sz="99214" autoAdjust="0"/>
  </p:normalViewPr>
  <p:slideViewPr>
    <p:cSldViewPr snapToGrid="0" snapToObjects="1">
      <p:cViewPr varScale="1">
        <p:scale>
          <a:sx n="73" d="100"/>
          <a:sy n="73" d="100"/>
        </p:scale>
        <p:origin x="-1188" y="-9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6" d="100"/>
          <a:sy n="106" d="100"/>
        </p:scale>
        <p:origin x="-1176" y="-104"/>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68D1814D-6C7E-D142-8153-5520FCA0A54D}" type="datetimeFigureOut">
              <a:rPr kumimoji="1" lang="ja-JP" altLang="en-US" smtClean="0"/>
              <a:pPr/>
              <a:t>2017/1/19</a:t>
            </a:fld>
            <a:endParaRPr kumimoji="1" lang="ja-JP" altLang="en-US"/>
          </a:p>
        </p:txBody>
      </p:sp>
      <p:sp>
        <p:nvSpPr>
          <p:cNvPr id="4" name="フッター プレースホルダー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4BBADC88-44E6-ED41-8F04-100889A3F6C4}" type="slidenum">
              <a:rPr kumimoji="1" lang="ja-JP" altLang="en-US" smtClean="0"/>
              <a:pPr/>
              <a:t>‹#›</a:t>
            </a:fld>
            <a:endParaRPr kumimoji="1" lang="ja-JP" altLang="en-US"/>
          </a:p>
        </p:txBody>
      </p:sp>
    </p:spTree>
    <p:extLst>
      <p:ext uri="{BB962C8B-B14F-4D97-AF65-F5344CB8AC3E}">
        <p14:creationId xmlns:p14="http://schemas.microsoft.com/office/powerpoint/2010/main" xmlns="" val="3472802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F81806A-135C-DB41-A664-5A2C83C7F245}" type="datetimeFigureOut">
              <a:rPr kumimoji="1" lang="ja-JP" altLang="en-US" smtClean="0"/>
              <a:pPr/>
              <a:t>2017/1/19</a:t>
            </a:fld>
            <a:endParaRPr kumimoji="1" lang="ja-JP" altLang="en-US"/>
          </a:p>
        </p:txBody>
      </p:sp>
      <p:sp>
        <p:nvSpPr>
          <p:cNvPr id="4" name="スライド イメージ プレースホルダー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6D3DE1F-09B3-DD47-B4B3-B4DC86C29F99}" type="slidenum">
              <a:rPr kumimoji="1" lang="ja-JP" altLang="en-US" smtClean="0"/>
              <a:pPr/>
              <a:t>‹#›</a:t>
            </a:fld>
            <a:endParaRPr kumimoji="1" lang="ja-JP" altLang="en-US"/>
          </a:p>
        </p:txBody>
      </p:sp>
    </p:spTree>
    <p:extLst>
      <p:ext uri="{BB962C8B-B14F-4D97-AF65-F5344CB8AC3E}">
        <p14:creationId xmlns:p14="http://schemas.microsoft.com/office/powerpoint/2010/main" xmlns="" val="1171157898"/>
      </p:ext>
    </p:extLst>
  </p:cSld>
  <p:clrMap bg1="lt1" tx1="dk1" bg2="lt2" tx2="dk2" accent1="accent1" accent2="accent2" accent3="accent3" accent4="accent4" accent5="accent5" accent6="accent6" hlink="hlink" folHlink="folHlink"/>
  <p:hf hdr="0" ftr="0" dt="0"/>
  <p:notesStyle>
    <a:lvl1pPr marL="0" algn="l" defTabSz="540410" rtl="0" eaLnBrk="1" latinLnBrk="0" hangingPunct="1">
      <a:defRPr kumimoji="1" sz="1400" kern="1200">
        <a:solidFill>
          <a:schemeClr val="tx1"/>
        </a:solidFill>
        <a:latin typeface="+mn-lt"/>
        <a:ea typeface="+mn-ea"/>
        <a:cs typeface="+mn-cs"/>
      </a:defRPr>
    </a:lvl1pPr>
    <a:lvl2pPr marL="540410" algn="l" defTabSz="540410" rtl="0" eaLnBrk="1" latinLnBrk="0" hangingPunct="1">
      <a:defRPr kumimoji="1" sz="1400" kern="1200">
        <a:solidFill>
          <a:schemeClr val="tx1"/>
        </a:solidFill>
        <a:latin typeface="+mn-lt"/>
        <a:ea typeface="+mn-ea"/>
        <a:cs typeface="+mn-cs"/>
      </a:defRPr>
    </a:lvl2pPr>
    <a:lvl3pPr marL="1080821" algn="l" defTabSz="540410" rtl="0" eaLnBrk="1" latinLnBrk="0" hangingPunct="1">
      <a:defRPr kumimoji="1" sz="1400" kern="1200">
        <a:solidFill>
          <a:schemeClr val="tx1"/>
        </a:solidFill>
        <a:latin typeface="+mn-lt"/>
        <a:ea typeface="+mn-ea"/>
        <a:cs typeface="+mn-cs"/>
      </a:defRPr>
    </a:lvl3pPr>
    <a:lvl4pPr marL="1621231" algn="l" defTabSz="540410" rtl="0" eaLnBrk="1" latinLnBrk="0" hangingPunct="1">
      <a:defRPr kumimoji="1" sz="1400" kern="1200">
        <a:solidFill>
          <a:schemeClr val="tx1"/>
        </a:solidFill>
        <a:latin typeface="+mn-lt"/>
        <a:ea typeface="+mn-ea"/>
        <a:cs typeface="+mn-cs"/>
      </a:defRPr>
    </a:lvl4pPr>
    <a:lvl5pPr marL="2161642" algn="l" defTabSz="540410" rtl="0" eaLnBrk="1" latinLnBrk="0" hangingPunct="1">
      <a:defRPr kumimoji="1" sz="1400" kern="1200">
        <a:solidFill>
          <a:schemeClr val="tx1"/>
        </a:solidFill>
        <a:latin typeface="+mn-lt"/>
        <a:ea typeface="+mn-ea"/>
        <a:cs typeface="+mn-cs"/>
      </a:defRPr>
    </a:lvl5pPr>
    <a:lvl6pPr marL="2702052" algn="l" defTabSz="540410" rtl="0" eaLnBrk="1" latinLnBrk="0" hangingPunct="1">
      <a:defRPr kumimoji="1" sz="1400" kern="1200">
        <a:solidFill>
          <a:schemeClr val="tx1"/>
        </a:solidFill>
        <a:latin typeface="+mn-lt"/>
        <a:ea typeface="+mn-ea"/>
        <a:cs typeface="+mn-cs"/>
      </a:defRPr>
    </a:lvl6pPr>
    <a:lvl7pPr marL="3242462" algn="l" defTabSz="540410" rtl="0" eaLnBrk="1" latinLnBrk="0" hangingPunct="1">
      <a:defRPr kumimoji="1" sz="1400" kern="1200">
        <a:solidFill>
          <a:schemeClr val="tx1"/>
        </a:solidFill>
        <a:latin typeface="+mn-lt"/>
        <a:ea typeface="+mn-ea"/>
        <a:cs typeface="+mn-cs"/>
      </a:defRPr>
    </a:lvl7pPr>
    <a:lvl8pPr marL="3782873" algn="l" defTabSz="540410" rtl="0" eaLnBrk="1" latinLnBrk="0" hangingPunct="1">
      <a:defRPr kumimoji="1" sz="1400" kern="1200">
        <a:solidFill>
          <a:schemeClr val="tx1"/>
        </a:solidFill>
        <a:latin typeface="+mn-lt"/>
        <a:ea typeface="+mn-ea"/>
        <a:cs typeface="+mn-cs"/>
      </a:defRPr>
    </a:lvl8pPr>
    <a:lvl9pPr marL="4323283" algn="l" defTabSz="540410"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14625" y="514350"/>
            <a:ext cx="3714750" cy="2571750"/>
          </a:xfrm>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sz="10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6D3DE1F-09B3-DD47-B4B3-B4DC86C29F99}" type="slidenum">
              <a:rPr kumimoji="1" lang="ja-JP" altLang="en-US" smtClean="0"/>
              <a:pPr/>
              <a:t>1</a:t>
            </a:fld>
            <a:endParaRPr kumimoji="1" lang="ja-JP" altLang="en-US"/>
          </a:p>
        </p:txBody>
      </p:sp>
    </p:spTree>
    <p:extLst>
      <p:ext uri="{BB962C8B-B14F-4D97-AF65-F5344CB8AC3E}">
        <p14:creationId xmlns:p14="http://schemas.microsoft.com/office/powerpoint/2010/main" xmlns="" val="327037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14625" y="514350"/>
            <a:ext cx="3714750" cy="2571750"/>
          </a:xfrm>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sz="10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6D3DE1F-09B3-DD47-B4B3-B4DC86C29F99}" type="slidenum">
              <a:rPr kumimoji="1" lang="ja-JP" altLang="en-US" smtClean="0"/>
              <a:pPr/>
              <a:t>2</a:t>
            </a:fld>
            <a:endParaRPr kumimoji="1" lang="ja-JP" altLang="en-US"/>
          </a:p>
        </p:txBody>
      </p:sp>
    </p:spTree>
    <p:extLst>
      <p:ext uri="{BB962C8B-B14F-4D97-AF65-F5344CB8AC3E}">
        <p14:creationId xmlns:p14="http://schemas.microsoft.com/office/powerpoint/2010/main" xmlns="" val="327037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14625" y="514350"/>
            <a:ext cx="3714750" cy="2571750"/>
          </a:xfrm>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sz="10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6D3DE1F-09B3-DD47-B4B3-B4DC86C29F99}" type="slidenum">
              <a:rPr kumimoji="1" lang="ja-JP" altLang="en-US" smtClean="0"/>
              <a:pPr/>
              <a:t>3</a:t>
            </a:fld>
            <a:endParaRPr kumimoji="1" lang="ja-JP" altLang="en-US"/>
          </a:p>
        </p:txBody>
      </p:sp>
    </p:spTree>
    <p:extLst>
      <p:ext uri="{BB962C8B-B14F-4D97-AF65-F5344CB8AC3E}">
        <p14:creationId xmlns:p14="http://schemas.microsoft.com/office/powerpoint/2010/main" xmlns="" val="3270370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7"/>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1"/>
            <a:ext cx="6934200" cy="1752600"/>
          </a:xfrm>
        </p:spPr>
        <p:txBody>
          <a:bodyPr/>
          <a:lstStyle>
            <a:lvl1pPr marL="0" indent="0" algn="ctr">
              <a:buNone/>
              <a:defRPr>
                <a:solidFill>
                  <a:schemeClr val="tx1">
                    <a:tint val="75000"/>
                  </a:schemeClr>
                </a:solidFill>
              </a:defRPr>
            </a:lvl1pPr>
            <a:lvl2pPr marL="540410" indent="0" algn="ctr">
              <a:buNone/>
              <a:defRPr>
                <a:solidFill>
                  <a:schemeClr val="tx1">
                    <a:tint val="75000"/>
                  </a:schemeClr>
                </a:solidFill>
              </a:defRPr>
            </a:lvl2pPr>
            <a:lvl3pPr marL="1080821" indent="0" algn="ctr">
              <a:buNone/>
              <a:defRPr>
                <a:solidFill>
                  <a:schemeClr val="tx1">
                    <a:tint val="75000"/>
                  </a:schemeClr>
                </a:solidFill>
              </a:defRPr>
            </a:lvl3pPr>
            <a:lvl4pPr marL="1621231" indent="0" algn="ctr">
              <a:buNone/>
              <a:defRPr>
                <a:solidFill>
                  <a:schemeClr val="tx1">
                    <a:tint val="75000"/>
                  </a:schemeClr>
                </a:solidFill>
              </a:defRPr>
            </a:lvl4pPr>
            <a:lvl5pPr marL="2161642" indent="0" algn="ctr">
              <a:buNone/>
              <a:defRPr>
                <a:solidFill>
                  <a:schemeClr val="tx1">
                    <a:tint val="75000"/>
                  </a:schemeClr>
                </a:solidFill>
              </a:defRPr>
            </a:lvl5pPr>
            <a:lvl6pPr marL="2702052" indent="0" algn="ctr">
              <a:buNone/>
              <a:defRPr>
                <a:solidFill>
                  <a:schemeClr val="tx1">
                    <a:tint val="75000"/>
                  </a:schemeClr>
                </a:solidFill>
              </a:defRPr>
            </a:lvl6pPr>
            <a:lvl7pPr marL="3242462" indent="0" algn="ctr">
              <a:buNone/>
              <a:defRPr>
                <a:solidFill>
                  <a:schemeClr val="tx1">
                    <a:tint val="75000"/>
                  </a:schemeClr>
                </a:solidFill>
              </a:defRPr>
            </a:lvl7pPr>
            <a:lvl8pPr marL="3782873" indent="0" algn="ctr">
              <a:buNone/>
              <a:defRPr>
                <a:solidFill>
                  <a:schemeClr val="tx1">
                    <a:tint val="75000"/>
                  </a:schemeClr>
                </a:solidFill>
              </a:defRPr>
            </a:lvl8pPr>
            <a:lvl9pPr marL="4323283" indent="0" algn="ctr">
              <a:buNone/>
              <a:defRPr>
                <a:solidFill>
                  <a:schemeClr val="tx1">
                    <a:tint val="75000"/>
                  </a:schemeClr>
                </a:solidFill>
              </a:defRPr>
            </a:lvl9pPr>
          </a:lstStyle>
          <a:p>
            <a:r>
              <a:rPr kumimoji="1" lang="ja-JP" altLang="en-US"/>
              <a:t>マスター サブタイトルの書式設定</a:t>
            </a:r>
          </a:p>
        </p:txBody>
      </p:sp>
      <p:pic>
        <p:nvPicPr>
          <p:cNvPr id="5" name="図 4"/>
          <p:cNvPicPr>
            <a:picLocks noChangeAspect="1"/>
          </p:cNvPicPr>
          <p:nvPr userDrawn="1"/>
        </p:nvPicPr>
        <p:blipFill>
          <a:blip r:embed="rId2"/>
          <a:stretch>
            <a:fillRect/>
          </a:stretch>
        </p:blipFill>
        <p:spPr>
          <a:xfrm>
            <a:off x="268111" y="6447147"/>
            <a:ext cx="698500" cy="217224"/>
          </a:xfrm>
          <a:prstGeom prst="rect">
            <a:avLst/>
          </a:prstGeom>
        </p:spPr>
      </p:pic>
    </p:spTree>
    <p:extLst>
      <p:ext uri="{BB962C8B-B14F-4D97-AF65-F5344CB8AC3E}">
        <p14:creationId xmlns:p14="http://schemas.microsoft.com/office/powerpoint/2010/main" xmlns="" val="380591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5" name="フッター プレースホルダー 4"/>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6" name="スライド番号プレースホルダー 5"/>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318431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14314"/>
            <a:ext cx="2228850" cy="4564062"/>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14314"/>
            <a:ext cx="6521450" cy="4564062"/>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5" name="フッター プレースホルダー 4"/>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6" name="スライド番号プレースホルダー 5"/>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351733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8390085" y="6525038"/>
            <a:ext cx="1554434" cy="232248"/>
          </a:xfrm>
          <a:prstGeom prst="rect">
            <a:avLst/>
          </a:prstGeom>
        </p:spPr>
        <p:txBody>
          <a:bodyPr wrap="none" lIns="108082" tIns="54041" rIns="108082" bIns="54041">
            <a:spAutoFit/>
          </a:bodyPr>
          <a:lstStyle/>
          <a:p>
            <a:r>
              <a:rPr lang="en-US" altLang="ja-JP" sz="800" dirty="0">
                <a:latin typeface="Gotham-Book"/>
                <a:cs typeface="Gotham-Book"/>
              </a:rPr>
              <a:t>TBWA\HAKUHODO  HCOI</a:t>
            </a:r>
          </a:p>
        </p:txBody>
      </p:sp>
      <p:sp>
        <p:nvSpPr>
          <p:cNvPr id="9" name="スライド番号プレースホルダー 10"/>
          <p:cNvSpPr>
            <a:spLocks noGrp="1"/>
          </p:cNvSpPr>
          <p:nvPr>
            <p:ph type="sldNum" sz="quarter" idx="4"/>
          </p:nvPr>
        </p:nvSpPr>
        <p:spPr>
          <a:xfrm>
            <a:off x="3778953" y="6448893"/>
            <a:ext cx="2311400" cy="365156"/>
          </a:xfrm>
          <a:prstGeom prst="rect">
            <a:avLst/>
          </a:prstGeom>
        </p:spPr>
        <p:txBody>
          <a:bodyPr vert="horz" lIns="108082" tIns="54041" rIns="108082" bIns="54041" rtlCol="0" anchor="ctr"/>
          <a:lstStyle>
            <a:lvl1pPr algn="ctr">
              <a:defRPr sz="800" b="0" i="0">
                <a:solidFill>
                  <a:schemeClr val="tx1">
                    <a:tint val="75000"/>
                  </a:schemeClr>
                </a:solidFill>
                <a:latin typeface="Gotham-Book"/>
                <a:cs typeface="Gotham-Book"/>
              </a:defRPr>
            </a:lvl1pPr>
          </a:lstStyle>
          <a:p>
            <a:fld id="{6EC05421-062B-CA48-8769-6DBC94ED5E25}" type="slidenum">
              <a:rPr lang="ja-JP" altLang="en-US" smtClean="0"/>
              <a:pPr/>
              <a:t>‹#›</a:t>
            </a:fld>
            <a:endParaRPr lang="ja-JP" altLang="en-US" dirty="0"/>
          </a:p>
        </p:txBody>
      </p:sp>
      <p:pic>
        <p:nvPicPr>
          <p:cNvPr id="10" name="図 9"/>
          <p:cNvPicPr>
            <a:picLocks noChangeAspect="1"/>
          </p:cNvPicPr>
          <p:nvPr userDrawn="1"/>
        </p:nvPicPr>
        <p:blipFill>
          <a:blip r:embed="rId2"/>
          <a:stretch>
            <a:fillRect/>
          </a:stretch>
        </p:blipFill>
        <p:spPr>
          <a:xfrm>
            <a:off x="268111" y="6447147"/>
            <a:ext cx="698500" cy="217224"/>
          </a:xfrm>
          <a:prstGeom prst="rect">
            <a:avLst/>
          </a:prstGeom>
        </p:spPr>
      </p:pic>
    </p:spTree>
    <p:extLst>
      <p:ext uri="{BB962C8B-B14F-4D97-AF65-F5344CB8AC3E}">
        <p14:creationId xmlns:p14="http://schemas.microsoft.com/office/powerpoint/2010/main" xmlns="" val="26710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6"/>
            <a:ext cx="8420100" cy="1362075"/>
          </a:xfrm>
        </p:spPr>
        <p:txBody>
          <a:bodyPr anchor="t"/>
          <a:lstStyle>
            <a:lvl1pPr algn="l">
              <a:defRPr sz="47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20"/>
            <a:ext cx="8420100" cy="1500187"/>
          </a:xfrm>
        </p:spPr>
        <p:txBody>
          <a:bodyPr anchor="b"/>
          <a:lstStyle>
            <a:lvl1pPr marL="0" indent="0">
              <a:buNone/>
              <a:defRPr sz="2400">
                <a:solidFill>
                  <a:schemeClr val="tx1">
                    <a:tint val="75000"/>
                  </a:schemeClr>
                </a:solidFill>
              </a:defRPr>
            </a:lvl1pPr>
            <a:lvl2pPr marL="540410" indent="0">
              <a:buNone/>
              <a:defRPr sz="2100">
                <a:solidFill>
                  <a:schemeClr val="tx1">
                    <a:tint val="75000"/>
                  </a:schemeClr>
                </a:solidFill>
              </a:defRPr>
            </a:lvl2pPr>
            <a:lvl3pPr marL="1080821" indent="0">
              <a:buNone/>
              <a:defRPr sz="1900">
                <a:solidFill>
                  <a:schemeClr val="tx1">
                    <a:tint val="75000"/>
                  </a:schemeClr>
                </a:solidFill>
              </a:defRPr>
            </a:lvl3pPr>
            <a:lvl4pPr marL="1621231" indent="0">
              <a:buNone/>
              <a:defRPr sz="1700">
                <a:solidFill>
                  <a:schemeClr val="tx1">
                    <a:tint val="75000"/>
                  </a:schemeClr>
                </a:solidFill>
              </a:defRPr>
            </a:lvl4pPr>
            <a:lvl5pPr marL="2161642" indent="0">
              <a:buNone/>
              <a:defRPr sz="1700">
                <a:solidFill>
                  <a:schemeClr val="tx1">
                    <a:tint val="75000"/>
                  </a:schemeClr>
                </a:solidFill>
              </a:defRPr>
            </a:lvl5pPr>
            <a:lvl6pPr marL="2702052" indent="0">
              <a:buNone/>
              <a:defRPr sz="1700">
                <a:solidFill>
                  <a:schemeClr val="tx1">
                    <a:tint val="75000"/>
                  </a:schemeClr>
                </a:solidFill>
              </a:defRPr>
            </a:lvl6pPr>
            <a:lvl7pPr marL="3242462" indent="0">
              <a:buNone/>
              <a:defRPr sz="1700">
                <a:solidFill>
                  <a:schemeClr val="tx1">
                    <a:tint val="75000"/>
                  </a:schemeClr>
                </a:solidFill>
              </a:defRPr>
            </a:lvl7pPr>
            <a:lvl8pPr marL="3782873" indent="0">
              <a:buNone/>
              <a:defRPr sz="1700">
                <a:solidFill>
                  <a:schemeClr val="tx1">
                    <a:tint val="75000"/>
                  </a:schemeClr>
                </a:solidFill>
              </a:defRPr>
            </a:lvl8pPr>
            <a:lvl9pPr marL="4323283" indent="0">
              <a:buNone/>
              <a:defRPr sz="17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5" name="フッター プレースホルダー 4"/>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6" name="スライド番号プレースホルダー 5"/>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dirty="0"/>
          </a:p>
        </p:txBody>
      </p:sp>
    </p:spTree>
    <p:extLst>
      <p:ext uri="{BB962C8B-B14F-4D97-AF65-F5344CB8AC3E}">
        <p14:creationId xmlns:p14="http://schemas.microsoft.com/office/powerpoint/2010/main" xmlns="" val="177346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247776"/>
            <a:ext cx="4375150" cy="3530600"/>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247776"/>
            <a:ext cx="4375150" cy="3530600"/>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6" name="フッター プレースホルダー 5"/>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7" name="スライド番号プレースホルダー 6"/>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313764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1"/>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5"/>
            <a:ext cx="4376870" cy="639762"/>
          </a:xfrm>
        </p:spPr>
        <p:txBody>
          <a:bodyPr anchor="b"/>
          <a:lstStyle>
            <a:lvl1pPr marL="0" indent="0">
              <a:buNone/>
              <a:defRPr sz="2800" b="1"/>
            </a:lvl1pPr>
            <a:lvl2pPr marL="540410" indent="0">
              <a:buNone/>
              <a:defRPr sz="2400" b="1"/>
            </a:lvl2pPr>
            <a:lvl3pPr marL="1080821" indent="0">
              <a:buNone/>
              <a:defRPr sz="2100" b="1"/>
            </a:lvl3pPr>
            <a:lvl4pPr marL="1621231" indent="0">
              <a:buNone/>
              <a:defRPr sz="1900" b="1"/>
            </a:lvl4pPr>
            <a:lvl5pPr marL="2161642" indent="0">
              <a:buNone/>
              <a:defRPr sz="1900" b="1"/>
            </a:lvl5pPr>
            <a:lvl6pPr marL="2702052" indent="0">
              <a:buNone/>
              <a:defRPr sz="1900" b="1"/>
            </a:lvl6pPr>
            <a:lvl7pPr marL="3242462" indent="0">
              <a:buNone/>
              <a:defRPr sz="1900" b="1"/>
            </a:lvl7pPr>
            <a:lvl8pPr marL="3782873" indent="0">
              <a:buNone/>
              <a:defRPr sz="1900" b="1"/>
            </a:lvl8pPr>
            <a:lvl9pPr marL="4323283" indent="0">
              <a:buNone/>
              <a:defRPr sz="19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8"/>
            <a:ext cx="437687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9" y="1535115"/>
            <a:ext cx="4378590" cy="639762"/>
          </a:xfrm>
        </p:spPr>
        <p:txBody>
          <a:bodyPr anchor="b"/>
          <a:lstStyle>
            <a:lvl1pPr marL="0" indent="0">
              <a:buNone/>
              <a:defRPr sz="2800" b="1"/>
            </a:lvl1pPr>
            <a:lvl2pPr marL="540410" indent="0">
              <a:buNone/>
              <a:defRPr sz="2400" b="1"/>
            </a:lvl2pPr>
            <a:lvl3pPr marL="1080821" indent="0">
              <a:buNone/>
              <a:defRPr sz="2100" b="1"/>
            </a:lvl3pPr>
            <a:lvl4pPr marL="1621231" indent="0">
              <a:buNone/>
              <a:defRPr sz="1900" b="1"/>
            </a:lvl4pPr>
            <a:lvl5pPr marL="2161642" indent="0">
              <a:buNone/>
              <a:defRPr sz="1900" b="1"/>
            </a:lvl5pPr>
            <a:lvl6pPr marL="2702052" indent="0">
              <a:buNone/>
              <a:defRPr sz="1900" b="1"/>
            </a:lvl6pPr>
            <a:lvl7pPr marL="3242462" indent="0">
              <a:buNone/>
              <a:defRPr sz="1900" b="1"/>
            </a:lvl7pPr>
            <a:lvl8pPr marL="3782873" indent="0">
              <a:buNone/>
              <a:defRPr sz="1900" b="1"/>
            </a:lvl8pPr>
            <a:lvl9pPr marL="4323283" indent="0">
              <a:buNone/>
              <a:defRPr sz="19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9" y="2174878"/>
            <a:ext cx="437859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8" name="フッター プレースホルダー 7"/>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9" name="スライド番号プレースホルダー 8"/>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188087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4" name="フッター プレースホルダー 3"/>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5" name="スライド番号プレースホルダー 4"/>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421929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3" name="フッター プレースホルダー 2"/>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4" name="スライド番号プレースホルダー 3"/>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15231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10" y="273050"/>
            <a:ext cx="3259006" cy="1162050"/>
          </a:xfrm>
        </p:spPr>
        <p:txBody>
          <a:bodyPr anchor="b"/>
          <a:lstStyle>
            <a:lvl1pPr algn="l">
              <a:defRPr sz="24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10" y="1435108"/>
            <a:ext cx="3259006" cy="4691061"/>
          </a:xfrm>
        </p:spPr>
        <p:txBody>
          <a:bodyPr/>
          <a:lstStyle>
            <a:lvl1pPr marL="0" indent="0">
              <a:buNone/>
              <a:defRPr sz="1700"/>
            </a:lvl1pPr>
            <a:lvl2pPr marL="540410" indent="0">
              <a:buNone/>
              <a:defRPr sz="1400"/>
            </a:lvl2pPr>
            <a:lvl3pPr marL="1080821" indent="0">
              <a:buNone/>
              <a:defRPr sz="1200"/>
            </a:lvl3pPr>
            <a:lvl4pPr marL="1621231" indent="0">
              <a:buNone/>
              <a:defRPr sz="1100"/>
            </a:lvl4pPr>
            <a:lvl5pPr marL="2161642" indent="0">
              <a:buNone/>
              <a:defRPr sz="1100"/>
            </a:lvl5pPr>
            <a:lvl6pPr marL="2702052" indent="0">
              <a:buNone/>
              <a:defRPr sz="1100"/>
            </a:lvl6pPr>
            <a:lvl7pPr marL="3242462" indent="0">
              <a:buNone/>
              <a:defRPr sz="1100"/>
            </a:lvl7pPr>
            <a:lvl8pPr marL="3782873" indent="0">
              <a:buNone/>
              <a:defRPr sz="1100"/>
            </a:lvl8pPr>
            <a:lvl9pPr marL="4323283" indent="0">
              <a:buNone/>
              <a:defRPr sz="11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6" name="フッター プレースホルダー 5"/>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7" name="スライド番号プレースホルダー 6"/>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256580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1"/>
            <a:ext cx="5943600" cy="566738"/>
          </a:xfrm>
        </p:spPr>
        <p:txBody>
          <a:bodyPr anchor="b"/>
          <a:lstStyle>
            <a:lvl1pPr algn="l">
              <a:defRPr sz="24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800"/>
            </a:lvl1pPr>
            <a:lvl2pPr marL="540410" indent="0">
              <a:buNone/>
              <a:defRPr sz="3300"/>
            </a:lvl2pPr>
            <a:lvl3pPr marL="1080821" indent="0">
              <a:buNone/>
              <a:defRPr sz="2800"/>
            </a:lvl3pPr>
            <a:lvl4pPr marL="1621231" indent="0">
              <a:buNone/>
              <a:defRPr sz="2400"/>
            </a:lvl4pPr>
            <a:lvl5pPr marL="2161642" indent="0">
              <a:buNone/>
              <a:defRPr sz="2400"/>
            </a:lvl5pPr>
            <a:lvl6pPr marL="2702052" indent="0">
              <a:buNone/>
              <a:defRPr sz="2400"/>
            </a:lvl6pPr>
            <a:lvl7pPr marL="3242462" indent="0">
              <a:buNone/>
              <a:defRPr sz="2400"/>
            </a:lvl7pPr>
            <a:lvl8pPr marL="3782873" indent="0">
              <a:buNone/>
              <a:defRPr sz="2400"/>
            </a:lvl8pPr>
            <a:lvl9pPr marL="4323283" indent="0">
              <a:buNone/>
              <a:defRPr sz="2400"/>
            </a:lvl9pPr>
          </a:lstStyle>
          <a:p>
            <a:endParaRPr kumimoji="1" lang="ja-JP" altLang="en-US"/>
          </a:p>
        </p:txBody>
      </p:sp>
      <p:sp>
        <p:nvSpPr>
          <p:cNvPr id="4" name="テキスト プレースホルダー 3"/>
          <p:cNvSpPr>
            <a:spLocks noGrp="1"/>
          </p:cNvSpPr>
          <p:nvPr>
            <p:ph type="body" sz="half" idx="2"/>
          </p:nvPr>
        </p:nvSpPr>
        <p:spPr>
          <a:xfrm>
            <a:off x="1941645" y="5367340"/>
            <a:ext cx="5943600" cy="804862"/>
          </a:xfrm>
        </p:spPr>
        <p:txBody>
          <a:bodyPr/>
          <a:lstStyle>
            <a:lvl1pPr marL="0" indent="0">
              <a:buNone/>
              <a:defRPr sz="1700"/>
            </a:lvl1pPr>
            <a:lvl2pPr marL="540410" indent="0">
              <a:buNone/>
              <a:defRPr sz="1400"/>
            </a:lvl2pPr>
            <a:lvl3pPr marL="1080821" indent="0">
              <a:buNone/>
              <a:defRPr sz="1200"/>
            </a:lvl3pPr>
            <a:lvl4pPr marL="1621231" indent="0">
              <a:buNone/>
              <a:defRPr sz="1100"/>
            </a:lvl4pPr>
            <a:lvl5pPr marL="2161642" indent="0">
              <a:buNone/>
              <a:defRPr sz="1100"/>
            </a:lvl5pPr>
            <a:lvl6pPr marL="2702052" indent="0">
              <a:buNone/>
              <a:defRPr sz="1100"/>
            </a:lvl6pPr>
            <a:lvl7pPr marL="3242462" indent="0">
              <a:buNone/>
              <a:defRPr sz="1100"/>
            </a:lvl7pPr>
            <a:lvl8pPr marL="3782873" indent="0">
              <a:buNone/>
              <a:defRPr sz="1100"/>
            </a:lvl8pPr>
            <a:lvl9pPr marL="4323283" indent="0">
              <a:buNone/>
              <a:defRPr sz="11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6" name="フッター プレースホルダー 5"/>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7" name="スライド番号プレースホルダー 6"/>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p14="http://schemas.microsoft.com/office/powerpoint/2010/main" xmlns="" val="391745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1"/>
          </a:xfrm>
          <a:prstGeom prst="rect">
            <a:avLst/>
          </a:prstGeom>
        </p:spPr>
        <p:txBody>
          <a:bodyPr vert="horz" lIns="108082" tIns="54041" rIns="108082" bIns="54041"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2"/>
            <a:ext cx="8915400" cy="4525964"/>
          </a:xfrm>
          <a:prstGeom prst="rect">
            <a:avLst/>
          </a:prstGeom>
        </p:spPr>
        <p:txBody>
          <a:bodyPr vert="horz" lIns="108082" tIns="54041" rIns="108082" bIns="54041"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スライド番号プレースホルダー 3"/>
          <p:cNvSpPr>
            <a:spLocks noGrp="1"/>
          </p:cNvSpPr>
          <p:nvPr>
            <p:ph type="sldNum" sz="quarter" idx="4"/>
          </p:nvPr>
        </p:nvSpPr>
        <p:spPr>
          <a:xfrm>
            <a:off x="7099300" y="6356722"/>
            <a:ext cx="2311400" cy="365156"/>
          </a:xfrm>
          <a:prstGeom prst="rect">
            <a:avLst/>
          </a:prstGeom>
        </p:spPr>
        <p:txBody>
          <a:bodyPr vert="horz" lIns="108082" tIns="54041" rIns="108082" bIns="54041" rtlCol="0" anchor="ctr"/>
          <a:lstStyle>
            <a:lvl1pPr algn="r">
              <a:defRPr sz="1400">
                <a:solidFill>
                  <a:schemeClr val="tx1">
                    <a:tint val="75000"/>
                  </a:schemeClr>
                </a:solidFill>
              </a:defRPr>
            </a:lvl1pPr>
          </a:lstStyle>
          <a:p>
            <a:fld id="{912F59C8-7B8B-ED4B-9A1E-3F7BB5C108FD}" type="slidenum">
              <a:rPr kumimoji="1" lang="ja-JP" altLang="en-US" smtClean="0"/>
              <a:pPr/>
              <a:t>‹#›</a:t>
            </a:fld>
            <a:endParaRPr kumimoji="1" lang="ja-JP" altLang="en-US" dirty="0"/>
          </a:p>
        </p:txBody>
      </p:sp>
    </p:spTree>
    <p:extLst>
      <p:ext uri="{BB962C8B-B14F-4D97-AF65-F5344CB8AC3E}">
        <p14:creationId xmlns:p14="http://schemas.microsoft.com/office/powerpoint/2010/main" xmlns="" val="291400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40410" rtl="0" eaLnBrk="1" latinLnBrk="0" hangingPunct="1">
        <a:spcBef>
          <a:spcPct val="0"/>
        </a:spcBef>
        <a:buNone/>
        <a:defRPr kumimoji="1" sz="5200" kern="1200">
          <a:solidFill>
            <a:schemeClr val="tx1"/>
          </a:solidFill>
          <a:latin typeface="+mj-lt"/>
          <a:ea typeface="+mj-ea"/>
          <a:cs typeface="+mj-cs"/>
        </a:defRPr>
      </a:lvl1pPr>
    </p:titleStyle>
    <p:bodyStyle>
      <a:lvl1pPr marL="405308" indent="-405308" algn="l" defTabSz="540410" rtl="0" eaLnBrk="1" latinLnBrk="0" hangingPunct="1">
        <a:spcBef>
          <a:spcPct val="20000"/>
        </a:spcBef>
        <a:buFont typeface="Arial"/>
        <a:buChar char="•"/>
        <a:defRPr kumimoji="1" sz="3800" kern="1200">
          <a:solidFill>
            <a:schemeClr val="tx1"/>
          </a:solidFill>
          <a:latin typeface="+mn-lt"/>
          <a:ea typeface="+mn-ea"/>
          <a:cs typeface="+mn-cs"/>
        </a:defRPr>
      </a:lvl1pPr>
      <a:lvl2pPr marL="878167" indent="-337757" algn="l" defTabSz="540410" rtl="0" eaLnBrk="1" latinLnBrk="0" hangingPunct="1">
        <a:spcBef>
          <a:spcPct val="20000"/>
        </a:spcBef>
        <a:buFont typeface="Arial"/>
        <a:buChar char="–"/>
        <a:defRPr kumimoji="1" sz="3300" kern="1200">
          <a:solidFill>
            <a:schemeClr val="tx1"/>
          </a:solidFill>
          <a:latin typeface="+mn-lt"/>
          <a:ea typeface="+mn-ea"/>
          <a:cs typeface="+mn-cs"/>
        </a:defRPr>
      </a:lvl2pPr>
      <a:lvl3pPr marL="1351026" indent="-270205" algn="l" defTabSz="540410" rtl="0" eaLnBrk="1" latinLnBrk="0" hangingPunct="1">
        <a:spcBef>
          <a:spcPct val="20000"/>
        </a:spcBef>
        <a:buFont typeface="Arial"/>
        <a:buChar char="•"/>
        <a:defRPr kumimoji="1" sz="2800" kern="1200">
          <a:solidFill>
            <a:schemeClr val="tx1"/>
          </a:solidFill>
          <a:latin typeface="+mn-lt"/>
          <a:ea typeface="+mn-ea"/>
          <a:cs typeface="+mn-cs"/>
        </a:defRPr>
      </a:lvl3pPr>
      <a:lvl4pPr marL="1891436"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4pPr>
      <a:lvl5pPr marL="2431847"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5pPr>
      <a:lvl6pPr marL="2972257"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6pPr>
      <a:lvl7pPr marL="3512668"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7pPr>
      <a:lvl8pPr marL="4053078"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8pPr>
      <a:lvl9pPr marL="4593488"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9pPr>
    </p:bodyStyle>
    <p:otherStyle>
      <a:defPPr>
        <a:defRPr lang="ja-JP"/>
      </a:defPPr>
      <a:lvl1pPr marL="0" algn="l" defTabSz="540410" rtl="0" eaLnBrk="1" latinLnBrk="0" hangingPunct="1">
        <a:defRPr kumimoji="1" sz="2100" kern="1200">
          <a:solidFill>
            <a:schemeClr val="tx1"/>
          </a:solidFill>
          <a:latin typeface="+mn-lt"/>
          <a:ea typeface="+mn-ea"/>
          <a:cs typeface="+mn-cs"/>
        </a:defRPr>
      </a:lvl1pPr>
      <a:lvl2pPr marL="540410" algn="l" defTabSz="540410" rtl="0" eaLnBrk="1" latinLnBrk="0" hangingPunct="1">
        <a:defRPr kumimoji="1" sz="2100" kern="1200">
          <a:solidFill>
            <a:schemeClr val="tx1"/>
          </a:solidFill>
          <a:latin typeface="+mn-lt"/>
          <a:ea typeface="+mn-ea"/>
          <a:cs typeface="+mn-cs"/>
        </a:defRPr>
      </a:lvl2pPr>
      <a:lvl3pPr marL="1080821" algn="l" defTabSz="540410" rtl="0" eaLnBrk="1" latinLnBrk="0" hangingPunct="1">
        <a:defRPr kumimoji="1" sz="2100" kern="1200">
          <a:solidFill>
            <a:schemeClr val="tx1"/>
          </a:solidFill>
          <a:latin typeface="+mn-lt"/>
          <a:ea typeface="+mn-ea"/>
          <a:cs typeface="+mn-cs"/>
        </a:defRPr>
      </a:lvl3pPr>
      <a:lvl4pPr marL="1621231" algn="l" defTabSz="540410" rtl="0" eaLnBrk="1" latinLnBrk="0" hangingPunct="1">
        <a:defRPr kumimoji="1" sz="2100" kern="1200">
          <a:solidFill>
            <a:schemeClr val="tx1"/>
          </a:solidFill>
          <a:latin typeface="+mn-lt"/>
          <a:ea typeface="+mn-ea"/>
          <a:cs typeface="+mn-cs"/>
        </a:defRPr>
      </a:lvl4pPr>
      <a:lvl5pPr marL="2161642" algn="l" defTabSz="540410" rtl="0" eaLnBrk="1" latinLnBrk="0" hangingPunct="1">
        <a:defRPr kumimoji="1" sz="2100" kern="1200">
          <a:solidFill>
            <a:schemeClr val="tx1"/>
          </a:solidFill>
          <a:latin typeface="+mn-lt"/>
          <a:ea typeface="+mn-ea"/>
          <a:cs typeface="+mn-cs"/>
        </a:defRPr>
      </a:lvl5pPr>
      <a:lvl6pPr marL="2702052" algn="l" defTabSz="540410" rtl="0" eaLnBrk="1" latinLnBrk="0" hangingPunct="1">
        <a:defRPr kumimoji="1" sz="2100" kern="1200">
          <a:solidFill>
            <a:schemeClr val="tx1"/>
          </a:solidFill>
          <a:latin typeface="+mn-lt"/>
          <a:ea typeface="+mn-ea"/>
          <a:cs typeface="+mn-cs"/>
        </a:defRPr>
      </a:lvl6pPr>
      <a:lvl7pPr marL="3242462" algn="l" defTabSz="540410" rtl="0" eaLnBrk="1" latinLnBrk="0" hangingPunct="1">
        <a:defRPr kumimoji="1" sz="2100" kern="1200">
          <a:solidFill>
            <a:schemeClr val="tx1"/>
          </a:solidFill>
          <a:latin typeface="+mn-lt"/>
          <a:ea typeface="+mn-ea"/>
          <a:cs typeface="+mn-cs"/>
        </a:defRPr>
      </a:lvl7pPr>
      <a:lvl8pPr marL="3782873" algn="l" defTabSz="540410" rtl="0" eaLnBrk="1" latinLnBrk="0" hangingPunct="1">
        <a:defRPr kumimoji="1" sz="2100" kern="1200">
          <a:solidFill>
            <a:schemeClr val="tx1"/>
          </a:solidFill>
          <a:latin typeface="+mn-lt"/>
          <a:ea typeface="+mn-ea"/>
          <a:cs typeface="+mn-cs"/>
        </a:defRPr>
      </a:lvl8pPr>
      <a:lvl9pPr marL="4323283" algn="l" defTabSz="540410"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nachiket.joshi@sjsu.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p:cNvCxnSpPr/>
          <p:nvPr/>
        </p:nvCxnSpPr>
        <p:spPr>
          <a:xfrm>
            <a:off x="715433" y="636325"/>
            <a:ext cx="8585200" cy="0"/>
          </a:xfrm>
          <a:prstGeom prst="line">
            <a:avLst/>
          </a:prstGeom>
          <a:ln w="3175" cmpd="sng">
            <a:solidFill>
              <a:srgbClr val="1F1F1F"/>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スライド番号プレースホルダー 1"/>
          <p:cNvSpPr>
            <a:spLocks noGrp="1"/>
          </p:cNvSpPr>
          <p:nvPr>
            <p:ph type="sldNum" sz="quarter" idx="4294967295"/>
          </p:nvPr>
        </p:nvSpPr>
        <p:spPr>
          <a:xfrm>
            <a:off x="9407509" y="6439594"/>
            <a:ext cx="498491" cy="365156"/>
          </a:xfrm>
        </p:spPr>
        <p:txBody>
          <a:bodyPr/>
          <a:lstStyle/>
          <a:p>
            <a:fld id="{6EC05421-062B-CA48-8769-6DBC94ED5E25}" type="slidenum">
              <a:rPr lang="ja-JP" altLang="en-US" smtClean="0"/>
              <a:pPr/>
              <a:t>1</a:t>
            </a:fld>
            <a:endParaRPr lang="ja-JP" altLang="en-US" dirty="0"/>
          </a:p>
        </p:txBody>
      </p:sp>
      <p:sp>
        <p:nvSpPr>
          <p:cNvPr id="9" name="テキスト ボックス 8"/>
          <p:cNvSpPr txBox="1"/>
          <p:nvPr/>
        </p:nvSpPr>
        <p:spPr>
          <a:xfrm>
            <a:off x="602545" y="811148"/>
            <a:ext cx="3701345" cy="360075"/>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Target customer/user:</a:t>
            </a:r>
          </a:p>
          <a:p>
            <a:pPr algn="ctr"/>
            <a:endParaRPr lang="en-US" altLang="ja-JP" sz="1800" u="sng" dirty="0">
              <a:latin typeface="Helvetica"/>
              <a:cs typeface="Helvetica"/>
            </a:endParaRPr>
          </a:p>
        </p:txBody>
      </p:sp>
      <p:sp>
        <p:nvSpPr>
          <p:cNvPr id="8" name="テキスト ボックス 7"/>
          <p:cNvSpPr txBox="1"/>
          <p:nvPr/>
        </p:nvSpPr>
        <p:spPr>
          <a:xfrm>
            <a:off x="715433" y="2282468"/>
            <a:ext cx="3264777" cy="342700"/>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User value:</a:t>
            </a:r>
          </a:p>
          <a:p>
            <a:pPr algn="ctr"/>
            <a:endParaRPr lang="en-US" altLang="ja-JP" sz="1800" u="sng" dirty="0">
              <a:latin typeface="Helvetica"/>
              <a:cs typeface="Helvetica"/>
            </a:endParaRPr>
          </a:p>
        </p:txBody>
      </p:sp>
      <p:sp>
        <p:nvSpPr>
          <p:cNvPr id="7" name="テキスト ボックス 6"/>
          <p:cNvSpPr txBox="1"/>
          <p:nvPr/>
        </p:nvSpPr>
        <p:spPr>
          <a:xfrm>
            <a:off x="797786" y="4110461"/>
            <a:ext cx="3264777" cy="412550"/>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Monetization:</a:t>
            </a:r>
          </a:p>
          <a:p>
            <a:pPr algn="ctr"/>
            <a:endParaRPr lang="en-US" altLang="ja-JP" sz="1800" u="sng" dirty="0">
              <a:latin typeface="Helvetica"/>
              <a:cs typeface="Helvetica"/>
            </a:endParaRPr>
          </a:p>
        </p:txBody>
      </p:sp>
      <p:sp>
        <p:nvSpPr>
          <p:cNvPr id="10" name="テキスト ボックス 9"/>
          <p:cNvSpPr txBox="1"/>
          <p:nvPr/>
        </p:nvSpPr>
        <p:spPr>
          <a:xfrm>
            <a:off x="5599287" y="788860"/>
            <a:ext cx="3264777" cy="364723"/>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Usage scene:</a:t>
            </a:r>
          </a:p>
          <a:p>
            <a:pPr algn="ctr"/>
            <a:endParaRPr lang="en-US" altLang="ja-JP" sz="1800" u="sng" dirty="0">
              <a:latin typeface="Helvetica"/>
              <a:cs typeface="Helvetica"/>
            </a:endParaRPr>
          </a:p>
        </p:txBody>
      </p:sp>
      <p:sp>
        <p:nvSpPr>
          <p:cNvPr id="11" name="テキスト ボックス 10"/>
          <p:cNvSpPr txBox="1"/>
          <p:nvPr/>
        </p:nvSpPr>
        <p:spPr>
          <a:xfrm>
            <a:off x="3295650" y="122563"/>
            <a:ext cx="3264777" cy="506703"/>
          </a:xfrm>
          <a:prstGeom prst="rect">
            <a:avLst/>
          </a:prstGeom>
          <a:noFill/>
        </p:spPr>
        <p:txBody>
          <a:bodyPr wrap="square" lIns="108082" tIns="54041" rIns="108082" bIns="54041" rtlCol="0">
            <a:noAutofit/>
          </a:bodyPr>
          <a:lstStyle/>
          <a:p>
            <a:pPr algn="ctr"/>
            <a:r>
              <a:rPr lang="en-US" altLang="ja-JP" sz="2000" dirty="0" smtClean="0">
                <a:latin typeface="Helvetica"/>
                <a:cs typeface="Helvetica"/>
              </a:rPr>
              <a:t>Smart Kitchen</a:t>
            </a:r>
            <a:endParaRPr lang="en-US" altLang="ja-JP" sz="2000" dirty="0">
              <a:latin typeface="Helvetica"/>
              <a:cs typeface="Helvetica"/>
            </a:endParaRPr>
          </a:p>
        </p:txBody>
      </p:sp>
      <p:sp>
        <p:nvSpPr>
          <p:cNvPr id="4" name="TextBox 3"/>
          <p:cNvSpPr txBox="1"/>
          <p:nvPr/>
        </p:nvSpPr>
        <p:spPr>
          <a:xfrm flipH="1">
            <a:off x="818452" y="1432099"/>
            <a:ext cx="3830822" cy="830997"/>
          </a:xfrm>
          <a:prstGeom prst="rect">
            <a:avLst/>
          </a:prstGeom>
          <a:noFill/>
        </p:spPr>
        <p:txBody>
          <a:bodyPr wrap="square" rtlCol="0">
            <a:spAutoFit/>
          </a:bodyPr>
          <a:lstStyle/>
          <a:p>
            <a:r>
              <a:rPr lang="en-US" sz="1600" dirty="0" smtClean="0"/>
              <a:t>Household people, Families or </a:t>
            </a:r>
            <a:r>
              <a:rPr lang="en-US" sz="1600" smtClean="0"/>
              <a:t>basically anyone who </a:t>
            </a:r>
            <a:r>
              <a:rPr lang="en-US" sz="1600" dirty="0" smtClean="0"/>
              <a:t>owns a kitchen in his/her house</a:t>
            </a:r>
            <a:endParaRPr lang="en-US" sz="1600" dirty="0"/>
          </a:p>
        </p:txBody>
      </p:sp>
      <p:sp>
        <p:nvSpPr>
          <p:cNvPr id="12" name="TextBox 11"/>
          <p:cNvSpPr txBox="1"/>
          <p:nvPr/>
        </p:nvSpPr>
        <p:spPr>
          <a:xfrm flipH="1">
            <a:off x="5576687" y="1432099"/>
            <a:ext cx="3830822" cy="830997"/>
          </a:xfrm>
          <a:prstGeom prst="rect">
            <a:avLst/>
          </a:prstGeom>
          <a:noFill/>
        </p:spPr>
        <p:txBody>
          <a:bodyPr wrap="square" rtlCol="0">
            <a:spAutoFit/>
          </a:bodyPr>
          <a:lstStyle/>
          <a:p>
            <a:r>
              <a:rPr lang="en-US" sz="1600" dirty="0"/>
              <a:t>Use a single button to </a:t>
            </a:r>
            <a:r>
              <a:rPr lang="en-US" sz="1600" dirty="0" smtClean="0"/>
              <a:t>automate task of monitoring the kitchen supplies without having to manually intervene.</a:t>
            </a:r>
            <a:endParaRPr lang="en-US" sz="1600" dirty="0"/>
          </a:p>
        </p:txBody>
      </p:sp>
      <p:sp>
        <p:nvSpPr>
          <p:cNvPr id="13" name="TextBox 12"/>
          <p:cNvSpPr txBox="1"/>
          <p:nvPr/>
        </p:nvSpPr>
        <p:spPr>
          <a:xfrm flipH="1">
            <a:off x="797787" y="2782389"/>
            <a:ext cx="4173458" cy="1323439"/>
          </a:xfrm>
          <a:prstGeom prst="rect">
            <a:avLst/>
          </a:prstGeom>
          <a:noFill/>
        </p:spPr>
        <p:txBody>
          <a:bodyPr wrap="square" rtlCol="0">
            <a:spAutoFit/>
          </a:bodyPr>
          <a:lstStyle/>
          <a:p>
            <a:r>
              <a:rPr lang="en-US" sz="1600" dirty="0" smtClean="0"/>
              <a:t>This will </a:t>
            </a:r>
            <a:r>
              <a:rPr lang="en-US" sz="1600" dirty="0"/>
              <a:t>simplify </a:t>
            </a:r>
            <a:r>
              <a:rPr lang="en-US" sz="1600" dirty="0" smtClean="0"/>
              <a:t>a users concern of having to keep a tab on the kitchen refills by making it a task of </a:t>
            </a:r>
            <a:r>
              <a:rPr lang="en-US" sz="1600" dirty="0" err="1" smtClean="0"/>
              <a:t>IoT</a:t>
            </a:r>
            <a:r>
              <a:rPr lang="en-US" sz="1600" dirty="0" smtClean="0"/>
              <a:t> sensors.  A dashboard with favorite stores will automatically place orders when prompted.</a:t>
            </a:r>
            <a:endParaRPr lang="en-US" sz="1600" dirty="0"/>
          </a:p>
        </p:txBody>
      </p:sp>
      <p:sp>
        <p:nvSpPr>
          <p:cNvPr id="14" name="TextBox 13"/>
          <p:cNvSpPr txBox="1"/>
          <p:nvPr/>
        </p:nvSpPr>
        <p:spPr>
          <a:xfrm flipH="1">
            <a:off x="797786" y="4741817"/>
            <a:ext cx="4598461" cy="1323439"/>
          </a:xfrm>
          <a:prstGeom prst="rect">
            <a:avLst/>
          </a:prstGeom>
          <a:noFill/>
        </p:spPr>
        <p:txBody>
          <a:bodyPr wrap="square" rtlCol="0">
            <a:spAutoFit/>
          </a:bodyPr>
          <a:lstStyle/>
          <a:p>
            <a:r>
              <a:rPr lang="en-US" sz="1600" dirty="0" smtClean="0"/>
              <a:t>The idea can be monetized through usage of different partners APIs. Store commissions, per download, advertisements, selling of user food preference data which will eventually be gathered through the app and selling to big data researches.</a:t>
            </a:r>
            <a:endParaRPr lang="en-US" sz="1600" dirty="0"/>
          </a:p>
        </p:txBody>
      </p:sp>
    </p:spTree>
    <p:extLst>
      <p:ext uri="{BB962C8B-B14F-4D97-AF65-F5344CB8AC3E}">
        <p14:creationId xmlns:p14="http://schemas.microsoft.com/office/powerpoint/2010/main" xmlns="" val="2573119133"/>
      </p:ext>
    </p:extLst>
  </p:cSld>
  <p:clrMapOvr>
    <a:masterClrMapping/>
  </p:clrMapOvr>
  <mc:AlternateContent xmlns:mc="http://schemas.openxmlformats.org/markup-compatibility/2006">
    <mc:Choice xmlns:p14="http://schemas.microsoft.com/office/powerpoint/2010/main" xmlns="" Requires="p14">
      <p:transition spd="slow" p14:dur="2000" advTm="26976"/>
    </mc:Choice>
    <mc:Fallback>
      <p:transition spd="slow" advTm="269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294967295"/>
          </p:nvPr>
        </p:nvSpPr>
        <p:spPr>
          <a:xfrm>
            <a:off x="9407509" y="6439594"/>
            <a:ext cx="498491" cy="365156"/>
          </a:xfrm>
        </p:spPr>
        <p:txBody>
          <a:bodyPr/>
          <a:lstStyle/>
          <a:p>
            <a:fld id="{6EC05421-062B-CA48-8769-6DBC94ED5E25}" type="slidenum">
              <a:rPr lang="ja-JP" altLang="en-US" smtClean="0"/>
              <a:pPr/>
              <a:t>2</a:t>
            </a:fld>
            <a:endParaRPr lang="ja-JP" altLang="en-US" dirty="0"/>
          </a:p>
        </p:txBody>
      </p:sp>
      <p:sp>
        <p:nvSpPr>
          <p:cNvPr id="9" name="テキスト ボックス 8"/>
          <p:cNvSpPr txBox="1"/>
          <p:nvPr/>
        </p:nvSpPr>
        <p:spPr>
          <a:xfrm>
            <a:off x="693521" y="623904"/>
            <a:ext cx="8585200" cy="611520"/>
          </a:xfrm>
          <a:prstGeom prst="rect">
            <a:avLst/>
          </a:prstGeom>
          <a:noFill/>
        </p:spPr>
        <p:txBody>
          <a:bodyPr wrap="square" lIns="108082" tIns="54041" rIns="108082" bIns="54041" rtlCol="0">
            <a:noAutofit/>
          </a:bodyPr>
          <a:lstStyle/>
          <a:p>
            <a:pPr algn="ctr"/>
            <a:r>
              <a:rPr lang="en-US" altLang="ja-JP" sz="2800" dirty="0">
                <a:latin typeface="Helvetica"/>
                <a:cs typeface="Helvetica"/>
              </a:rPr>
              <a:t>Your product introduction</a:t>
            </a:r>
          </a:p>
          <a:p>
            <a:pPr algn="ctr"/>
            <a:endParaRPr lang="en-US" altLang="ja-JP" sz="2800" dirty="0">
              <a:latin typeface="Helvetica"/>
              <a:cs typeface="Helvetica"/>
            </a:endParaRPr>
          </a:p>
        </p:txBody>
      </p:sp>
      <p:sp>
        <p:nvSpPr>
          <p:cNvPr id="4" name="TextBox 3"/>
          <p:cNvSpPr txBox="1"/>
          <p:nvPr/>
        </p:nvSpPr>
        <p:spPr>
          <a:xfrm flipH="1">
            <a:off x="1068241" y="1679298"/>
            <a:ext cx="8088637" cy="4031873"/>
          </a:xfrm>
          <a:prstGeom prst="rect">
            <a:avLst/>
          </a:prstGeom>
          <a:noFill/>
        </p:spPr>
        <p:txBody>
          <a:bodyPr wrap="square" rtlCol="0">
            <a:spAutoFit/>
          </a:bodyPr>
          <a:lstStyle/>
          <a:p>
            <a:pPr>
              <a:buFont typeface="Arial" pitchFamily="34" charset="0"/>
              <a:buChar char="•"/>
            </a:pPr>
            <a:r>
              <a:rPr lang="en-US" sz="1600" dirty="0" smtClean="0"/>
              <a:t> Building an </a:t>
            </a:r>
            <a:r>
              <a:rPr lang="en-US" sz="1600" dirty="0" err="1" smtClean="0"/>
              <a:t>IoT</a:t>
            </a:r>
            <a:r>
              <a:rPr lang="en-US" sz="1600" dirty="0" smtClean="0"/>
              <a:t>- based android app which will help you to make your kitchen smarter.</a:t>
            </a:r>
          </a:p>
          <a:p>
            <a:endParaRPr lang="en-US" sz="1600" dirty="0" smtClean="0"/>
          </a:p>
          <a:p>
            <a:pPr>
              <a:buFont typeface="Arial" pitchFamily="34" charset="0"/>
              <a:buChar char="•"/>
            </a:pPr>
            <a:r>
              <a:rPr lang="en-US" sz="1600" dirty="0" smtClean="0"/>
              <a:t> We will use </a:t>
            </a:r>
            <a:r>
              <a:rPr lang="en-US" sz="1600" dirty="0" err="1" smtClean="0"/>
              <a:t>IoT</a:t>
            </a:r>
            <a:r>
              <a:rPr lang="en-US" sz="1600" dirty="0" smtClean="0"/>
              <a:t> proximity sensors to map the day to day use of the container’s content in kitchen bottles supplies.</a:t>
            </a:r>
          </a:p>
          <a:p>
            <a:endParaRPr lang="en-US" sz="1600" dirty="0" smtClean="0"/>
          </a:p>
          <a:p>
            <a:pPr>
              <a:buFont typeface="Arial" pitchFamily="34" charset="0"/>
              <a:buChar char="•"/>
            </a:pPr>
            <a:r>
              <a:rPr lang="en-US" sz="1600" dirty="0" smtClean="0"/>
              <a:t> This will be done by accessing the input obtained from the sensors and managing in the android dashboard.</a:t>
            </a:r>
          </a:p>
          <a:p>
            <a:endParaRPr lang="en-US" sz="1600" dirty="0" smtClean="0"/>
          </a:p>
          <a:p>
            <a:pPr>
              <a:buFont typeface="Arial" pitchFamily="34" charset="0"/>
              <a:buChar char="•"/>
            </a:pPr>
            <a:r>
              <a:rPr lang="en-US" sz="1600" dirty="0" smtClean="0"/>
              <a:t> Automatic sending orders to favorite shops, getting status of your current kitchen supplies,  generating many dashboard charts for a user supply usage details over a month or week giving the user chance to speculate on his/her usage habits. </a:t>
            </a:r>
          </a:p>
          <a:p>
            <a:pPr>
              <a:buFont typeface="Arial" pitchFamily="34" charset="0"/>
              <a:buChar char="•"/>
            </a:pPr>
            <a:endParaRPr lang="en-US" sz="1600" dirty="0" smtClean="0"/>
          </a:p>
          <a:p>
            <a:pPr>
              <a:buFont typeface="Arial" pitchFamily="34" charset="0"/>
              <a:buChar char="•"/>
            </a:pPr>
            <a:r>
              <a:rPr lang="en-US" sz="1600" dirty="0" smtClean="0"/>
              <a:t> Aim is to bring the </a:t>
            </a:r>
            <a:r>
              <a:rPr lang="en-US" sz="1600" b="1" dirty="0" smtClean="0"/>
              <a:t>current status of your kitchen supplies </a:t>
            </a:r>
            <a:r>
              <a:rPr lang="en-US" sz="1600" dirty="0" smtClean="0"/>
              <a:t>on a press of a button to your android device.</a:t>
            </a:r>
          </a:p>
          <a:p>
            <a:pPr marL="285750" indent="-285750">
              <a:lnSpc>
                <a:spcPct val="200000"/>
              </a:lnSpc>
            </a:pPr>
            <a:r>
              <a:rPr lang="en-US" sz="1600" dirty="0" smtClean="0"/>
              <a:t> </a:t>
            </a:r>
            <a:endParaRPr lang="en-US" sz="1600" dirty="0"/>
          </a:p>
        </p:txBody>
      </p:sp>
    </p:spTree>
    <p:extLst>
      <p:ext uri="{BB962C8B-B14F-4D97-AF65-F5344CB8AC3E}">
        <p14:creationId xmlns:p14="http://schemas.microsoft.com/office/powerpoint/2010/main" xmlns="" val="3565624266"/>
      </p:ext>
    </p:extLst>
  </p:cSld>
  <p:clrMapOvr>
    <a:masterClrMapping/>
  </p:clrMapOvr>
  <mc:AlternateContent xmlns:mc="http://schemas.openxmlformats.org/markup-compatibility/2006">
    <mc:Choice xmlns:p14="http://schemas.microsoft.com/office/powerpoint/2010/main" xmlns="" Requires="p14">
      <p:transition spd="slow" p14:dur="2000" advTm="26976"/>
    </mc:Choice>
    <mc:Fallback>
      <p:transition spd="slow" advTm="26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294967295"/>
          </p:nvPr>
        </p:nvSpPr>
        <p:spPr>
          <a:xfrm>
            <a:off x="9407509" y="6439594"/>
            <a:ext cx="498491" cy="365156"/>
          </a:xfrm>
        </p:spPr>
        <p:txBody>
          <a:bodyPr/>
          <a:lstStyle/>
          <a:p>
            <a:fld id="{6EC05421-062B-CA48-8769-6DBC94ED5E25}" type="slidenum">
              <a:rPr lang="ja-JP" altLang="en-US" smtClean="0"/>
              <a:pPr/>
              <a:t>3</a:t>
            </a:fld>
            <a:endParaRPr lang="ja-JP" altLang="en-US" dirty="0"/>
          </a:p>
        </p:txBody>
      </p:sp>
      <p:sp>
        <p:nvSpPr>
          <p:cNvPr id="7" name="テキスト ボックス 6"/>
          <p:cNvSpPr txBox="1"/>
          <p:nvPr/>
        </p:nvSpPr>
        <p:spPr>
          <a:xfrm>
            <a:off x="822309" y="315285"/>
            <a:ext cx="8585200" cy="611520"/>
          </a:xfrm>
          <a:prstGeom prst="rect">
            <a:avLst/>
          </a:prstGeom>
          <a:noFill/>
        </p:spPr>
        <p:txBody>
          <a:bodyPr wrap="square" lIns="108082" tIns="54041" rIns="108082" bIns="54041" rtlCol="0">
            <a:noAutofit/>
          </a:bodyPr>
          <a:lstStyle/>
          <a:p>
            <a:pPr algn="ctr"/>
            <a:r>
              <a:rPr lang="en-US" altLang="ja-JP" sz="2800" dirty="0">
                <a:latin typeface="Helvetica"/>
                <a:cs typeface="Helvetica"/>
              </a:rPr>
              <a:t>Your team introduction</a:t>
            </a:r>
          </a:p>
          <a:p>
            <a:pPr algn="ctr"/>
            <a:endParaRPr lang="en-US" altLang="ja-JP" sz="2800" dirty="0">
              <a:latin typeface="Helvetica"/>
              <a:cs typeface="Helvetica"/>
            </a:endParaRPr>
          </a:p>
        </p:txBody>
      </p:sp>
      <p:sp>
        <p:nvSpPr>
          <p:cNvPr id="4" name="TextBox 3"/>
          <p:cNvSpPr txBox="1"/>
          <p:nvPr/>
        </p:nvSpPr>
        <p:spPr>
          <a:xfrm flipH="1">
            <a:off x="1068241" y="777782"/>
            <a:ext cx="8088637" cy="47705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t>Our team consists of </a:t>
            </a:r>
            <a:r>
              <a:rPr lang="en-US" sz="1600" dirty="0" smtClean="0"/>
              <a:t>3</a:t>
            </a:r>
            <a:r>
              <a:rPr lang="en-US" sz="1600" dirty="0" smtClean="0"/>
              <a:t> </a:t>
            </a:r>
            <a:r>
              <a:rPr lang="en-US" sz="1600" dirty="0"/>
              <a:t>people who have a very strong technical skills with on an average 2+ years of industry experience</a:t>
            </a:r>
          </a:p>
          <a:p>
            <a:pPr marL="285750" indent="-285750">
              <a:lnSpc>
                <a:spcPct val="200000"/>
              </a:lnSpc>
              <a:buFont typeface="Arial" panose="020B0604020202020204" pitchFamily="34" charset="0"/>
              <a:buChar char="•"/>
            </a:pPr>
            <a:r>
              <a:rPr lang="en-US" sz="1600" dirty="0"/>
              <a:t>Our team includes </a:t>
            </a:r>
          </a:p>
          <a:p>
            <a:pPr marL="883310" lvl="1" indent="-342900">
              <a:lnSpc>
                <a:spcPct val="200000"/>
              </a:lnSpc>
              <a:buAutoNum type="arabicPeriod"/>
            </a:pPr>
            <a:r>
              <a:rPr lang="en-US" sz="1600" b="1" dirty="0"/>
              <a:t>Team Leader </a:t>
            </a:r>
            <a:r>
              <a:rPr lang="en-US" sz="1600" dirty="0"/>
              <a:t>– </a:t>
            </a:r>
            <a:r>
              <a:rPr lang="en-US" sz="1600" dirty="0" err="1" smtClean="0"/>
              <a:t>Nachiket</a:t>
            </a:r>
            <a:r>
              <a:rPr lang="en-US" sz="1600" dirty="0" smtClean="0"/>
              <a:t> Joshi - Full </a:t>
            </a:r>
            <a:r>
              <a:rPr lang="en-US" sz="1600" dirty="0"/>
              <a:t>Stack Developer / MEAN Stack</a:t>
            </a:r>
          </a:p>
          <a:p>
            <a:pPr marL="883310" lvl="1" indent="-342900">
              <a:lnSpc>
                <a:spcPct val="200000"/>
              </a:lnSpc>
              <a:buAutoNum type="arabicPeriod"/>
            </a:pPr>
            <a:r>
              <a:rPr lang="en-US" sz="1600" b="1" dirty="0"/>
              <a:t>Team Leader Email </a:t>
            </a:r>
            <a:r>
              <a:rPr lang="en-US" sz="1600" dirty="0"/>
              <a:t>– </a:t>
            </a:r>
            <a:r>
              <a:rPr lang="en-US" sz="1600" dirty="0" smtClean="0">
                <a:hlinkClick r:id="rId3"/>
              </a:rPr>
              <a:t>nachiket.joshi@sjsu.edu</a:t>
            </a:r>
            <a:endParaRPr lang="en-US" sz="1600" dirty="0"/>
          </a:p>
          <a:p>
            <a:pPr marL="883310" lvl="1" indent="-342900">
              <a:lnSpc>
                <a:spcPct val="200000"/>
              </a:lnSpc>
              <a:buAutoNum type="arabicPeriod"/>
            </a:pPr>
            <a:r>
              <a:rPr lang="en-US" sz="1600" b="1" dirty="0"/>
              <a:t>Team Leader Phone </a:t>
            </a:r>
            <a:r>
              <a:rPr lang="en-US" sz="1600" dirty="0"/>
              <a:t>– </a:t>
            </a:r>
            <a:r>
              <a:rPr lang="en-US" sz="1600" dirty="0" smtClean="0"/>
              <a:t>669 265 5211</a:t>
            </a:r>
            <a:endParaRPr lang="en-US" sz="1600" dirty="0"/>
          </a:p>
          <a:p>
            <a:pPr marL="883310" lvl="1" indent="-342900">
              <a:lnSpc>
                <a:spcPct val="200000"/>
              </a:lnSpc>
              <a:buAutoNum type="arabicPeriod"/>
            </a:pPr>
            <a:r>
              <a:rPr lang="en-US" sz="1600" b="1" dirty="0"/>
              <a:t>Company Name </a:t>
            </a:r>
            <a:r>
              <a:rPr lang="en-US" sz="1600" dirty="0"/>
              <a:t>– </a:t>
            </a:r>
            <a:r>
              <a:rPr lang="en-US" sz="1600" dirty="0" err="1" smtClean="0"/>
              <a:t>Nachiket</a:t>
            </a:r>
            <a:r>
              <a:rPr lang="en-US" sz="1600" dirty="0" smtClean="0"/>
              <a:t> Joshi</a:t>
            </a:r>
            <a:endParaRPr lang="en-US" sz="1600" dirty="0"/>
          </a:p>
          <a:p>
            <a:pPr marL="883310" lvl="1" indent="-342900">
              <a:lnSpc>
                <a:spcPct val="200000"/>
              </a:lnSpc>
              <a:buAutoNum type="arabicPeriod"/>
            </a:pPr>
            <a:r>
              <a:rPr lang="en-US" sz="1600" b="1" dirty="0"/>
              <a:t>Team Members</a:t>
            </a:r>
          </a:p>
          <a:p>
            <a:pPr marL="1423721" lvl="2" indent="-342900">
              <a:buAutoNum type="arabicPeriod"/>
            </a:pPr>
            <a:r>
              <a:rPr lang="en-US" sz="1600" dirty="0" err="1" smtClean="0"/>
              <a:t>Nachiket</a:t>
            </a:r>
            <a:r>
              <a:rPr lang="en-US" sz="1600" dirty="0" smtClean="0"/>
              <a:t> Joshi</a:t>
            </a:r>
            <a:endParaRPr lang="en-US" sz="1600" dirty="0"/>
          </a:p>
          <a:p>
            <a:pPr marL="1423721" lvl="2" indent="-342900">
              <a:buAutoNum type="arabicPeriod"/>
            </a:pPr>
            <a:r>
              <a:rPr lang="en-US" sz="1600" dirty="0" err="1" smtClean="0"/>
              <a:t>Akshay</a:t>
            </a:r>
            <a:r>
              <a:rPr lang="en-US" sz="1600" dirty="0" smtClean="0"/>
              <a:t> </a:t>
            </a:r>
            <a:r>
              <a:rPr lang="en-US" sz="1600" dirty="0" err="1" smtClean="0"/>
              <a:t>Mishra</a:t>
            </a:r>
            <a:endParaRPr lang="en-US" sz="1600" dirty="0"/>
          </a:p>
          <a:p>
            <a:pPr marL="1423721" lvl="2" indent="-342900">
              <a:buAutoNum type="arabicPeriod"/>
            </a:pPr>
            <a:r>
              <a:rPr lang="en-US" sz="1600" dirty="0" err="1" smtClean="0"/>
              <a:t>Abhishek</a:t>
            </a:r>
            <a:r>
              <a:rPr lang="en-US" sz="1600" dirty="0" smtClean="0"/>
              <a:t> </a:t>
            </a:r>
            <a:r>
              <a:rPr lang="en-US" sz="1600" dirty="0" err="1" smtClean="0"/>
              <a:t>Madan</a:t>
            </a:r>
            <a:endParaRPr lang="en-US" sz="1600" dirty="0"/>
          </a:p>
        </p:txBody>
      </p:sp>
    </p:spTree>
    <p:extLst>
      <p:ext uri="{BB962C8B-B14F-4D97-AF65-F5344CB8AC3E}">
        <p14:creationId xmlns:p14="http://schemas.microsoft.com/office/powerpoint/2010/main" xmlns="" val="3565624266"/>
      </p:ext>
    </p:extLst>
  </p:cSld>
  <p:clrMapOvr>
    <a:masterClrMapping/>
  </p:clrMapOvr>
  <mc:AlternateContent xmlns:mc="http://schemas.openxmlformats.org/markup-compatibility/2006">
    <mc:Choice xmlns:p14="http://schemas.microsoft.com/office/powerpoint/2010/main" xmlns="" Requires="p14">
      <p:transition spd="slow" p14:dur="2000" advTm="26976"/>
    </mc:Choice>
    <mc:Fallback>
      <p:transition spd="slow" advTm="26976"/>
    </mc:Fallback>
  </mc:AlternateContent>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cmpd="sng">
          <a:solidFill>
            <a:schemeClr val="tx1"/>
          </a:solidFill>
        </a:ln>
        <a:effectLst/>
      </a:spPr>
      <a:bodyPr rtlCol="0" anchor="ctr"/>
      <a:lstStyle>
        <a:defPPr algn="ctr">
          <a:defRPr kumimoji="1" dirty="0">
            <a:latin typeface="小塚ゴシック Pro M"/>
            <a:ea typeface="小塚ゴシック Pro M"/>
            <a:cs typeface="小塚ゴシック Pro M"/>
          </a:defRPr>
        </a:defPPr>
      </a:lstStyle>
      <a:style>
        <a:lnRef idx="1">
          <a:schemeClr val="accent1"/>
        </a:lnRef>
        <a:fillRef idx="3">
          <a:schemeClr val="accent1"/>
        </a:fillRef>
        <a:effectRef idx="2">
          <a:schemeClr val="accent1"/>
        </a:effectRef>
        <a:fontRef idx="minor">
          <a:schemeClr val="lt1"/>
        </a:fontRef>
      </a:style>
    </a:spDef>
    <a:lnDef>
      <a:spPr>
        <a:ln w="19050" cmpd="sng">
          <a:solidFill>
            <a:srgbClr val="1F1F1F"/>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34701</TotalTime>
  <Words>203</Words>
  <Application>Microsoft Office PowerPoint</Application>
  <PresentationFormat>A4 Paper (210x297 mm)</PresentationFormat>
  <Paragraphs>37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ホワイト</vt:lpstr>
      <vt:lpstr>Slide 1</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TH</dc:creator>
  <cp:lastModifiedBy>NACHIKET</cp:lastModifiedBy>
  <cp:revision>1082</cp:revision>
  <cp:lastPrinted>2016-10-17T06:32:20Z</cp:lastPrinted>
  <dcterms:created xsi:type="dcterms:W3CDTF">2013-09-19T06:41:19Z</dcterms:created>
  <dcterms:modified xsi:type="dcterms:W3CDTF">2017-01-19T23:02:48Z</dcterms:modified>
</cp:coreProperties>
</file>