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8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4">3401-770 66 0,'0'0'159'0,"0"0"-10"16,0 0-11-16,0 0-12 0,0 0-16 0,27 98-8 16,-5-66-20-16,3-5-22 0,3 2-24 0,21 6-34 15,1-2-33-15,-14-16-16 0,2-4-20 0,-5 2-81 16,-33-15-160-16,69 24 71 0</inkml:trace>
          <inkml:trace contextRef="#ctx0" brushRef="#br0" timeOffset="476.2221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3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28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5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19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9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23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35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2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7">3897 932 154 0,'0'0'132'0,"0"0"-24"0,0 0-28 0,0 0-23 16,0 0-25-16,0 0-46 0,72 84-78 0,-48-59-99 16,-2-4 44-16</inkml:trace>
          <inkml:trace contextRef="#ctx0" brushRef="#br0" timeOffset="983.794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9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7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1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7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08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7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1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6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5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3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3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07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7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4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3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89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5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2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6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12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09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5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9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6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3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31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8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5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2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8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8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5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9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89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3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03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8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6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5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8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4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8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7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2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7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4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4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7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1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63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7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22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1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04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2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1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7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63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7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06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1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5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7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2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07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7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1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1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7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6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5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2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2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5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04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6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9">26757 1884 202 0,'0'0'314'0,"0"0"-2"0,0 0-5 0,0 0-13 16,0 0-23-16,0 0-19 0,0 0-34 0,0 0-26 16,0 0-28-16,0 0-44 0,0 0-58 0,0 0-62 0,0 0-76 15,0 0-83-15,0 0-254 0,0 0-446 16,0 0 198-16</inkml:trace>
  <inkml:trace contextRef="#ctx0" brushRef="#br0" timeOffset="204080.226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2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3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1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9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224020.62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232746.0008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238722.4144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260034.2033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260554.6489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260965.663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261277.4425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261505.8715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261663.6616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262048.801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263085.7813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263352.7203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263482.2097">14548 6698 59 0,'0'0'157'0,"0"0"-19"0,0 0-9 0,0 0-21 15,0 0-2-15,0 0-15 0,0 0-8 0,0 0-7 16,0 0-7-16,0 0-10 0,0 0-14 0,0 0-25 16,15 91-42-16,-15-91-16 0,23 41-59 15,-9-15-68-15,3-5-177 0,-1 1 80 0</inkml:trace>
  <inkml:trace contextRef="#ctx0" brushRef="#br0" timeOffset="264098.6365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264570.8865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264816.9054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295830.276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296216.6826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296590.2084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296736.7761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296911.1268">6340 7898 163 0,'0'0'380'0,"0"0"-22"15,0 0 2-15,0 0-16 0,0 0-26 0,0 0-33 16,0 0-27-16,0 0-38 0,0 0-54 0,0 0-66 16,0 0-59-16,0 0-62 0,0 0-73 0,0 0-68 0,0 0-62 15,0 0-192-15,0 0-449 0,0 0 198 16</inkml:trace>
  <inkml:trace contextRef="#ctx0" brushRef="#br0" timeOffset="297272.8336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297503.7276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297860.8167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298200.7575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298404.29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299234.3797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299431.241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299862.0396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300346.229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300783.2505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301070.916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301784.3995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302150.4428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304116.2642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305062.3802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305897.3741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306163.5826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306372.5908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306544.6826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308603.5594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308906.6395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309222.2592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309513.913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309866.1332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310196.3081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310347.8784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310774.6203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311070.6862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311528.6746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311832.363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312144.7492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320784.4658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330472.0512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330728.2538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330982.6588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331196.5435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331413.7886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331606.9115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352694.7108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353595.9594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353872.9851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354386.2304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354727.8854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355039.2536">15328 2745 28 0,'0'0'67'0,"0"0"-27"15,0 0-19-15,0 0-25 0,0 0-22 0,0 0-27 0,0 0 12 16</inkml:trace>
  <inkml:trace contextRef="#ctx0" brushRef="#br0" timeOffset="355668.3066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355914.0466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356158.0885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356491.8942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366465.7804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366767.8039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397160.4929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397512.8826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397914.7642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564760.4804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566038.59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566235.1089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566376.6721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566822.54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567086.2148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567435.0105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567942.56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568242.9802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568456.179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568599.9792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568993.999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569539.4156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569830.0792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571411.9894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571817.0806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572636.4227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581134.5008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581497.1263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582082.5246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582259.0974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582518.48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582732.6949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underline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4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1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underline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22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17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094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53">3445-672 56 0,'0'0'67'0,"52"74"-41"0,-38-46-52 16,3 1-26-16,-17-29 12 0</inkml:trace>
          <inkml:trace contextRef="#ctx0" brushRef="#br0" timeOffset="-27999.2365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14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06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293">6300-1294 25 0,'0'0'177'0,"0"0"-13"0,0 0-21 16,0 0-13-16,0 0-14 0,0 0-13 0,0 0-10 0,0 0-11 16,0 0-32-16,0 0-40 0,25 127-29 0,0-94-40 15,16 21-111-15,1-3-183 0,-18-21 82 0</inkml:trace>
          <inkml:trace contextRef="#ctx0" brushRef="#br0" timeOffset="-26830.8459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74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0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62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9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71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41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1">661 1371 146 0,'91'50'195'0,"-61"-26"-8"15,22 3-13-15,-19-10-18 0,20 11-16 16,-15-8-15-16,1-3-33 0,0 1-58 0,-1-7-50 0,1 3-68 15,-39-14-108-15,44 12-207 0,-44-12 91 0</inkml:trace>
          <inkml:trace contextRef="#ctx1" brushRef="#br0" timeOffset="-13793.2917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85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Config</a:t>
            </a:r>
            <a:r>
              <a:rPr lang="en-US" b="1" dirty="0" smtClean="0">
                <a:latin typeface="Lato" panose="020F0502020204030203" pitchFamily="34" charset="0"/>
              </a:rPr>
              <a:t> Server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5731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233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  <vt:lpstr>Config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45</cp:revision>
  <dcterms:created xsi:type="dcterms:W3CDTF">2022-11-14T14:02:41Z</dcterms:created>
  <dcterms:modified xsi:type="dcterms:W3CDTF">2022-12-15T15:55:00Z</dcterms:modified>
</cp:coreProperties>
</file>