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70" r:id="rId10"/>
    <p:sldId id="263" r:id="rId11"/>
    <p:sldId id="264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44" autoAdjust="0"/>
    <p:restoredTop sz="94660"/>
  </p:normalViewPr>
  <p:slideViewPr>
    <p:cSldViewPr>
      <p:cViewPr>
        <p:scale>
          <a:sx n="66" d="100"/>
          <a:sy n="66" d="100"/>
        </p:scale>
        <p:origin x="-14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6DB11-F2BD-411C-8691-C383DA310F00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06C9-0489-45E5-88B1-6DABA9B46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A06C9-0489-45E5-88B1-6DABA9B462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FCC3D3-CB72-44ED-988E-72C2A36A5FD2}" type="datetimeFigureOut">
              <a:rPr lang="en-US" smtClean="0"/>
              <a:pPr/>
              <a:t>12-Apr-13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732165-D899-477C-AF40-B252D1DF95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 ON MINI PROJECT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7854696" cy="1752600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SMS  BASED  WATER  PUMP   CONTROLLER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BY:   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Shrihari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Nimbalkar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	  Sunil  Kumar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53340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62000" y="685800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1" i="0" u="sng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Autofit/>
          </a:bodyPr>
          <a:lstStyle/>
          <a:p>
            <a:r>
              <a:rPr lang="en-US" sz="4400" u="sng" dirty="0" smtClean="0"/>
              <a:t>SMS BASED WATER PUMP CONTROLLER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38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WORKING  OF  PROJECT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 working of this project controlled by  microcontroller  NXP P89V51 RD2  and  GSM modem  is used for  receiving  and  transmitting  message.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sz="2000" b="1" u="sng" dirty="0" smtClean="0"/>
              <a:t>PROJECT   WORKS   IN   THE   FOLLOWING  WAYS</a:t>
            </a:r>
            <a:r>
              <a:rPr lang="en-US" sz="20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-&gt;Interface  the  all  </a:t>
            </a:r>
            <a:r>
              <a:rPr lang="en-US" sz="2000" dirty="0" err="1" smtClean="0"/>
              <a:t>circuitarry</a:t>
            </a:r>
            <a:r>
              <a:rPr lang="en-US" sz="2000" dirty="0" smtClean="0"/>
              <a:t>  as  per  connection.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-&gt;Send   SMS  on  GSM  module  SIM  number , to ‘START’ or ‘STOP’.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-&gt;The user  can send MSG goes on to the  GSM  module  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-&gt;This  </a:t>
            </a:r>
            <a:r>
              <a:rPr lang="en-US" sz="2000" dirty="0" err="1" smtClean="0"/>
              <a:t>mMSG</a:t>
            </a:r>
            <a:r>
              <a:rPr lang="en-US" sz="2000" dirty="0" smtClean="0"/>
              <a:t> read  by  controller   and  activate   output  through  relay.                           -&gt;From  above   procedure  microcontroller  take   decision  to  turn  ON  or  turn  OFF  water   pump  motor.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1143000"/>
          </a:xfrm>
        </p:spPr>
        <p:txBody>
          <a:bodyPr>
            <a:noAutofit/>
          </a:bodyPr>
          <a:lstStyle/>
          <a:p>
            <a:r>
              <a:rPr lang="en-US" sz="4400" u="sng" dirty="0" smtClean="0"/>
              <a:t>SMS BASED WATER PUMP CONTROLLER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781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1752600"/>
            <a:ext cx="22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FLOW CHART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SMS BASED WATER  PUMP CONTROLLER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i="1" u="sng" dirty="0" smtClean="0"/>
              <a:t>ADVANTAGES :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The   user can control  the  water pump  from anywhere  by sending  SMS(not  limit  of   distance).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By  using  one  microcontroller  one  GSM   modem  we  can  control multiple   devices and  its  operation.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Easy  to  operate  and  it  is  gives  protection  from  shock.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User can  send  commands  using  internet  also ,  through  various  free  </a:t>
            </a:r>
            <a:r>
              <a:rPr lang="en-US" sz="2000" b="1" i="1" dirty="0" err="1" smtClean="0"/>
              <a:t>sms</a:t>
            </a:r>
            <a:r>
              <a:rPr lang="en-US" sz="2000" b="1" i="1" dirty="0" smtClean="0"/>
              <a:t>  sending  websites.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Cheaper : </a:t>
            </a:r>
            <a:r>
              <a:rPr lang="en-US" sz="2000" dirty="0" smtClean="0"/>
              <a:t>SMS services are generally   cheap and are sometimes provided for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dirty="0" smtClean="0"/>
              <a:t>      </a:t>
            </a:r>
            <a:r>
              <a:rPr lang="en-US" sz="1800" dirty="0" smtClean="0"/>
              <a:t>free (at least for certain periods) by  service providers. Furthermore, most service providers do not charge users for receiving SMS.</a:t>
            </a:r>
            <a:endParaRPr lang="en-US" sz="2000" b="1" i="1" dirty="0" smtClean="0"/>
          </a:p>
          <a:p>
            <a:pPr>
              <a:lnSpc>
                <a:spcPct val="150000"/>
              </a:lnSpc>
            </a:pPr>
            <a:endParaRPr lang="en-US" sz="2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SMS BASED WATER  PUMP CONTROLLER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DISADVANTAGES: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System  failure  if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-&gt;No  network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-&gt;No power from mains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SIM  needs  to  be  recharged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24 x </a:t>
            </a:r>
            <a:r>
              <a:rPr lang="en-US" b="1" smtClean="0"/>
              <a:t>7  power  </a:t>
            </a:r>
            <a:r>
              <a:rPr lang="en-US" b="1" dirty="0" smtClean="0"/>
              <a:t>consumption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SMS BASED WATER  PUMP CONTROLLER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7244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i="1" u="sng" dirty="0" smtClean="0"/>
              <a:t>AREA  OF   APPLICATION: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This  project  is  generally  used  for   agriculture  </a:t>
            </a:r>
            <a:r>
              <a:rPr lang="en-US" sz="2000" b="1" i="1" dirty="0" err="1" smtClean="0"/>
              <a:t>purposes.So</a:t>
            </a:r>
            <a:r>
              <a:rPr lang="en-US" sz="2000" b="1" i="1" dirty="0" smtClean="0"/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i="1" dirty="0" smtClean="0"/>
              <a:t>       it  has  a  widespread   application  in  this  field.  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It  will  be  also used  in  industrial application   for  switching  different  type  of   machineries. </a:t>
            </a:r>
          </a:p>
          <a:p>
            <a:pPr>
              <a:lnSpc>
                <a:spcPct val="150000"/>
              </a:lnSpc>
            </a:pPr>
            <a:r>
              <a:rPr lang="en-US" sz="2400" b="1" i="1" u="sng" dirty="0" smtClean="0"/>
              <a:t>FUTURE  SCOPES  :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More  than  one  devices   can  controlled   using  same  circuit  , if  other  unused   port  are  used    efficiently.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The  user  can control  the  device   by  dialing   tone  from anywhere. </a:t>
            </a:r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  <a:buNone/>
            </a:pPr>
            <a:endParaRPr lang="en-US" sz="2000" b="1" i="1" u="sng" dirty="0" smtClean="0"/>
          </a:p>
          <a:p>
            <a:pPr>
              <a:lnSpc>
                <a:spcPct val="150000"/>
              </a:lnSpc>
            </a:pPr>
            <a:endParaRPr lang="en-US" sz="2000" b="1" i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u="sng" dirty="0" smtClean="0"/>
              <a:t>SMS BASED WATER  PUMP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/>
              <a:t>                      	</a:t>
            </a:r>
            <a:r>
              <a:rPr lang="en-US" sz="2800" b="1" u="sng" dirty="0" smtClean="0"/>
              <a:t>REFERENCES</a:t>
            </a:r>
          </a:p>
          <a:p>
            <a:pPr>
              <a:lnSpc>
                <a:spcPct val="150000"/>
              </a:lnSpc>
              <a:buNone/>
            </a:pPr>
            <a:endParaRPr lang="en-US" sz="2800" b="1" u="sng" dirty="0" smtClean="0"/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-&gt;  </a:t>
            </a:r>
            <a:r>
              <a:rPr lang="en-US" sz="2000" i="1" dirty="0" smtClean="0"/>
              <a:t>Muhammad  Ali  </a:t>
            </a:r>
            <a:r>
              <a:rPr lang="en-US" sz="2000" i="1" dirty="0" err="1" smtClean="0"/>
              <a:t>Mazidi</a:t>
            </a:r>
            <a:r>
              <a:rPr lang="en-US" sz="2000" i="1" dirty="0" smtClean="0"/>
              <a:t>  , Janice  </a:t>
            </a:r>
            <a:r>
              <a:rPr lang="en-US" sz="2000" i="1" dirty="0" err="1" smtClean="0"/>
              <a:t>Gillispi</a:t>
            </a:r>
            <a:r>
              <a:rPr lang="en-US" sz="2000" i="1" dirty="0" smtClean="0"/>
              <a:t>  </a:t>
            </a:r>
            <a:r>
              <a:rPr lang="en-US" sz="2000" i="1" dirty="0" err="1" smtClean="0"/>
              <a:t>Mazidi</a:t>
            </a:r>
            <a:r>
              <a:rPr lang="en-US" sz="2000" i="1" dirty="0" smtClean="0"/>
              <a:t> , </a:t>
            </a:r>
            <a:r>
              <a:rPr lang="en-US" sz="2000" i="1" dirty="0" err="1" smtClean="0"/>
              <a:t>Rolin</a:t>
            </a:r>
            <a:r>
              <a:rPr lang="en-US" sz="2000" i="1" dirty="0" smtClean="0"/>
              <a:t>  D. </a:t>
            </a:r>
            <a:r>
              <a:rPr lang="en-US" sz="2000" i="1" dirty="0" err="1" smtClean="0"/>
              <a:t>Mckinly</a:t>
            </a:r>
            <a:r>
              <a:rPr lang="en-US" sz="2000" i="1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i="1" dirty="0" smtClean="0"/>
              <a:t>       second  edition , “ THE   8051  MICROCONTROLLER   AND  EMBEDDED  SYSTEM ” </a:t>
            </a:r>
          </a:p>
          <a:p>
            <a:pPr>
              <a:lnSpc>
                <a:spcPct val="150000"/>
              </a:lnSpc>
              <a:buNone/>
            </a:pPr>
            <a:endParaRPr lang="en-US" sz="2000" i="1" dirty="0" smtClean="0"/>
          </a:p>
          <a:p>
            <a:pPr>
              <a:lnSpc>
                <a:spcPct val="150000"/>
              </a:lnSpc>
              <a:buNone/>
            </a:pPr>
            <a:r>
              <a:rPr lang="en-US" sz="2000" i="1" dirty="0" smtClean="0"/>
              <a:t>      </a:t>
            </a:r>
            <a:r>
              <a:rPr lang="en-US" sz="2000" b="1" dirty="0" smtClean="0"/>
              <a:t>WEBSITES 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-&gt;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</a:rPr>
              <a:t>www.google.com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  		   -&gt;</a:t>
            </a:r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</a:rPr>
              <a:t>www. 8051project.com</a:t>
            </a:r>
          </a:p>
          <a:p>
            <a:pPr>
              <a:lnSpc>
                <a:spcPct val="150000"/>
              </a:lnSpc>
              <a:buNone/>
            </a:pPr>
            <a:endParaRPr lang="en-US" sz="2000" b="1" u="sng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u="sng" dirty="0" smtClean="0"/>
              <a:t>SMS  BASED  WATER  PUMP   CONTROLLER</a:t>
            </a:r>
            <a:endParaRPr lang="en-US" sz="40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334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				</a:t>
            </a:r>
            <a:r>
              <a:rPr lang="en-US" sz="3600" b="1" u="sng" dirty="0" smtClean="0"/>
              <a:t>Introduction</a:t>
            </a:r>
            <a:endParaRPr lang="en-US" sz="3600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560598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19812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this   </a:t>
            </a:r>
          </a:p>
          <a:p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057400"/>
            <a:ext cx="79949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 aim  of   our  project  is  to  control  water   pump  using  SMS.  In </a:t>
            </a:r>
          </a:p>
          <a:p>
            <a:pPr algn="just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286000"/>
            <a:ext cx="791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project user can write  specific message  from any  mobile or  landline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610683"/>
            <a:ext cx="7924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phone to control  water pump.</a:t>
            </a:r>
          </a:p>
          <a:p>
            <a:pPr algn="just"/>
            <a:r>
              <a:rPr lang="en-US" sz="2000" dirty="0" smtClean="0"/>
              <a:t>This project generally used in agriculture purposes.</a:t>
            </a:r>
          </a:p>
          <a:p>
            <a:pPr algn="just"/>
            <a:r>
              <a:rPr lang="en-US" sz="2000" dirty="0" smtClean="0"/>
              <a:t>Once the user  can used the SMS  for  connected  GSM module to the water pump using microcontroller. He entered his ‘START’ or ‘STOP’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MSG  and send it on the GSM module SIM number then switch  ON or OFF the motor of the water control.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If  the user has entered valid choice for specified number  only then he can proceed further of switching  ON or  OFF  the motor. For invalid choice, motor  cant be operated…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SMS BASED WATER PUMP CONTROLLER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1"/>
            <a:ext cx="8305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Major  Blocks :</a:t>
            </a:r>
          </a:p>
          <a:p>
            <a:endParaRPr lang="en-US" sz="2000" b="1" u="sng" dirty="0" smtClean="0"/>
          </a:p>
          <a:p>
            <a:r>
              <a:rPr lang="en-US" sz="2000" b="1" dirty="0" smtClean="0"/>
              <a:t>        1)MICROCONTROLLER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2)GSM MODEM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 3)MOBILE PHONE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     4)WATER PUMP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	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Autofit/>
          </a:bodyPr>
          <a:lstStyle/>
          <a:p>
            <a:r>
              <a:rPr lang="en-US" sz="4400" u="sng" dirty="0" smtClean="0"/>
              <a:t>SMS BASED WATER  PUMP CONTROLLER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BLOCK </a:t>
            </a:r>
            <a:r>
              <a:rPr lang="en-US" sz="3200" b="1" i="1" dirty="0" smtClean="0"/>
              <a:t> </a:t>
            </a:r>
            <a:r>
              <a:rPr lang="en-US" sz="3200" b="1" i="1" u="sng" dirty="0" smtClean="0"/>
              <a:t>DIAGRAM </a:t>
            </a:r>
            <a:r>
              <a:rPr lang="en-US" sz="3200" b="1" i="1" dirty="0" smtClean="0"/>
              <a:t> </a:t>
            </a:r>
            <a:r>
              <a:rPr lang="en-US" sz="2400" b="1" i="1" dirty="0" smtClean="0"/>
              <a:t>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4495800"/>
            <a:ext cx="1828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6670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 MODULE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2057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MICROCONTROLLER</a:t>
            </a:r>
            <a:endParaRPr lang="en-US" sz="1400" b="1" i="1" dirty="0"/>
          </a:p>
        </p:txBody>
      </p:sp>
      <p:sp>
        <p:nvSpPr>
          <p:cNvPr id="8" name="Rounded Rectangle 7"/>
          <p:cNvSpPr/>
          <p:nvPr/>
        </p:nvSpPr>
        <p:spPr>
          <a:xfrm>
            <a:off x="6553200" y="4495800"/>
            <a:ext cx="19050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  PUMP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4191000" y="3124200"/>
            <a:ext cx="6858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 Arrow 12"/>
          <p:cNvSpPr/>
          <p:nvPr/>
        </p:nvSpPr>
        <p:spPr>
          <a:xfrm rot="5400000">
            <a:off x="6705600" y="3429000"/>
            <a:ext cx="1219200" cy="914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-Up Arrow 10"/>
          <p:cNvSpPr/>
          <p:nvPr/>
        </p:nvSpPr>
        <p:spPr>
          <a:xfrm rot="10800000">
            <a:off x="990600" y="3048000"/>
            <a:ext cx="1371600" cy="1447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5400" u="sng" dirty="0" smtClean="0"/>
              <a:t>SMS BASED WATER  PUMP CONTROLLER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09800"/>
            <a:ext cx="85344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MICROCONTROLLER :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 Microcontroller  is basic programmable controller .It is directly connected to the GSM module  and the motor of water pump through relay.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Microcontroller  also  read  MSG  from  GSM module by using ‘AT’ &amp; ‘ATX’  command. It also  used for  interfacing  of  LCD  display .LCD display used for  displaying the result,  what are actually going in the project.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In this project all information transmitted through  SMS using  ‘AT’ &amp; ‘ATX’ command.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SMS BASED WATER PUMP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259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  GSM  MODEM :</a:t>
            </a:r>
          </a:p>
          <a:p>
            <a:r>
              <a:rPr lang="en-US" sz="2000" b="1" dirty="0" smtClean="0"/>
              <a:t> </a:t>
            </a:r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4384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GSM modem  is  mainly  used  for  receiving  as  well  as  transmitting  message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 GSM modem  is  also  interfaced  with  microcontroller .Microcontroller  read message  from GSM  module by  using   ‘AT’  &amp;  ‘ATX ’  COMMAND.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sz="2000" b="1" u="sng" dirty="0" smtClean="0"/>
              <a:t>MOBILE  PHONE :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 smtClean="0"/>
              <a:t>Mobile phone are used </a:t>
            </a:r>
            <a:r>
              <a:rPr lang="en-US" sz="2000" dirty="0" smtClean="0"/>
              <a:t>for  receiving  as  well as transmitting message .</a:t>
            </a:r>
            <a:endParaRPr lang="en-US" sz="2000" b="1" i="1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He entered his ‘START’ or ‘STOP’ </a:t>
            </a:r>
            <a:r>
              <a:rPr lang="en-US" sz="2000" dirty="0" err="1" smtClean="0"/>
              <a:t>msg</a:t>
            </a:r>
            <a:r>
              <a:rPr lang="en-US" sz="2000" dirty="0" smtClean="0"/>
              <a:t>  and send it on the GSM module SIM number then switch  ON or OFF the motor.</a:t>
            </a:r>
          </a:p>
          <a:p>
            <a:pPr>
              <a:lnSpc>
                <a:spcPct val="150000"/>
              </a:lnSpc>
            </a:pPr>
            <a:endParaRPr lang="en-US" sz="20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Autofit/>
          </a:bodyPr>
          <a:lstStyle/>
          <a:p>
            <a:r>
              <a:rPr lang="en-US" sz="4400" u="sng" dirty="0" smtClean="0"/>
              <a:t>SMS BASED WATER PUMP CONTROLLER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81200"/>
            <a:ext cx="8382000" cy="567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/>
              <a:t>WATER  PUMP :</a:t>
            </a:r>
          </a:p>
          <a:p>
            <a:pPr>
              <a:lnSpc>
                <a:spcPct val="150000"/>
              </a:lnSpc>
            </a:pPr>
            <a:endParaRPr lang="en-US" sz="2000" b="1" u="sng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Water  pump </a:t>
            </a:r>
            <a:r>
              <a:rPr lang="en-US" sz="2000" b="1" i="1" dirty="0" smtClean="0"/>
              <a:t>is output device  it will be  take  final output from given input. It will be connected  to a microcontroller  through  the  Relay.</a:t>
            </a: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Water pump  motor totally work on the decision of microcontroller</a:t>
            </a:r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    Hence  the  MICROCONTROLLER  plays  important  role in  this project.     </a:t>
            </a:r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</a:pPr>
            <a:endParaRPr lang="en-US" sz="2000" b="1" i="1" dirty="0" smtClean="0"/>
          </a:p>
          <a:p>
            <a:pPr>
              <a:lnSpc>
                <a:spcPct val="150000"/>
              </a:lnSpc>
            </a:pPr>
            <a:endParaRPr lang="en-US" sz="2000" b="1" u="sng" dirty="0" smtClean="0"/>
          </a:p>
          <a:p>
            <a:pPr>
              <a:lnSpc>
                <a:spcPct val="150000"/>
              </a:lnSpc>
            </a:pP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dirty="0" smtClean="0"/>
              <a:t>SMS BASED WATER PUMP CONTROLLER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828800"/>
            <a:ext cx="289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CIRCUIT DIAGRAM</a:t>
            </a:r>
            <a:endParaRPr lang="en-US" sz="2400" dirty="0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0174" y="2286000"/>
            <a:ext cx="7040814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PCB LAYOUT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543550" cy="523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754</Words>
  <Application>Microsoft Office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SEMINAR  ON MINI PROJECT</vt:lpstr>
      <vt:lpstr>SMS  BASED  WATER  PUMP   CONTROLLER</vt:lpstr>
      <vt:lpstr>SMS BASED WATER PUMP CONTROLLER</vt:lpstr>
      <vt:lpstr>SMS BASED WATER  PUMP CONTROLLER</vt:lpstr>
      <vt:lpstr>SMS BASED WATER  PUMP CONTROLLER</vt:lpstr>
      <vt:lpstr>SMS BASED WATER PUMP CONTROLLER</vt:lpstr>
      <vt:lpstr>SMS BASED WATER PUMP CONTROLLER</vt:lpstr>
      <vt:lpstr>SMS BASED WATER PUMP CONTROLLER</vt:lpstr>
      <vt:lpstr>PCB LAYOUT</vt:lpstr>
      <vt:lpstr>SMS BASED WATER PUMP CONTROLLER</vt:lpstr>
      <vt:lpstr>SMS BASED WATER PUMP CONTROLLER</vt:lpstr>
      <vt:lpstr>SMS BASED WATER  PUMP CONTROLLER</vt:lpstr>
      <vt:lpstr>SMS BASED WATER  PUMP CONTROLLER</vt:lpstr>
      <vt:lpstr>SMS BASED WATER  PUMP CONTROLLER</vt:lpstr>
      <vt:lpstr>SMS BASED WATER  PUMP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SRIHARI</dc:creator>
  <cp:lastModifiedBy>xtreme</cp:lastModifiedBy>
  <cp:revision>100</cp:revision>
  <dcterms:created xsi:type="dcterms:W3CDTF">2013-03-26T20:16:26Z</dcterms:created>
  <dcterms:modified xsi:type="dcterms:W3CDTF">2013-04-12T05:50:38Z</dcterms:modified>
</cp:coreProperties>
</file>