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activeX/activeX2.xml" ContentType="application/vnd.ms-office.activeX+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activeX/activeX1.xml" ContentType="application/vnd.ms-office.activeX+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5"/>
  </p:notesMasterIdLst>
  <p:sldIdLst>
    <p:sldId id="256" r:id="rId2"/>
    <p:sldId id="259" r:id="rId3"/>
    <p:sldId id="260" r:id="rId4"/>
    <p:sldId id="261" r:id="rId5"/>
    <p:sldId id="263" r:id="rId6"/>
    <p:sldId id="266" r:id="rId7"/>
    <p:sldId id="267" r:id="rId8"/>
    <p:sldId id="262" r:id="rId9"/>
    <p:sldId id="257" r:id="rId10"/>
    <p:sldId id="268" r:id="rId11"/>
    <p:sldId id="258"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00" autoAdjust="0"/>
    <p:restoredTop sz="94660"/>
  </p:normalViewPr>
  <p:slideViewPr>
    <p:cSldViewPr>
      <p:cViewPr varScale="1">
        <p:scale>
          <a:sx n="65" d="100"/>
          <a:sy n="65" d="100"/>
        </p:scale>
        <p:origin x="-136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activeX1.xml><?xml version="1.0" encoding="utf-8"?>
<ax:ocx xmlns:ax="http://schemas.microsoft.com/office/2006/activeX" xmlns:r="http://schemas.openxmlformats.org/officeDocument/2006/relationships" ax:classid="{D27CDB6E-AE6D-11CF-96B8-444553540000}" ax:persistence="persistPropertyBag">
  <ax:ocxPr ax:name="_cx" ax:value="21167"/>
  <ax:ocxPr ax:name="_cy" ax:value="14817"/>
  <ax:ocxPr ax:name="FlashVars" ax:value=""/>
  <ax:ocxPr ax:name="Movie" ax:value="http://static.howstuffworks.com/flash/video-game-contacts.swf"/>
  <ax:ocxPr ax:name="Src" ax:value="http://static.howstuffworks.com/flash/video-game-contacts.swf"/>
  <ax:ocxPr ax:name="WMode" ax:value="Window"/>
  <ax:ocxPr ax:name="Play" ax:value="0"/>
  <ax:ocxPr ax:name="Loop" ax:value="-1"/>
  <ax:ocxPr ax:name="Quality" ax:value="High"/>
  <ax:ocxPr ax:name="SAlign" ax:value=""/>
  <ax:ocxPr ax:name="Menu" ax:value="-1"/>
  <ax:ocxPr ax:name="Base" ax:value=""/>
  <ax:ocxPr ax:name="AllowScriptAccess" ax:value="always"/>
  <ax:ocxPr ax:name="Scale" ax:value="ShowAll"/>
  <ax:ocxPr ax:name="DeviceFont" ax:value="0"/>
  <ax:ocxPr ax:name="EmbedMovie" ax:value="-1"/>
  <ax:ocxPr ax:name="BGColor" ax:value=""/>
  <ax:ocxPr ax:name="SWRemote" ax:value=""/>
</ax:ocx>
</file>

<file path=ppt/activeX/activeX2.xml><?xml version="1.0" encoding="utf-8"?>
<ax:ocx xmlns:ax="http://schemas.microsoft.com/office/2006/activeX" xmlns:r="http://schemas.openxmlformats.org/officeDocument/2006/relationships" ax:classid="{D27CDB6E-AE6D-11CF-96B8-444553540000}" ax:persistence="persistPropertyBag">
  <ax:ocxPr ax:name="_cx" ax:value="18838"/>
  <ax:ocxPr ax:name="_cy" ax:value="14817"/>
  <ax:ocxPr ax:name="FlashVars" ax:value=""/>
  <ax:ocxPr ax:name="Movie" ax:value="http://static.howstuffworks.com/flash/video-game-analog.swf"/>
  <ax:ocxPr ax:name="Src" ax:value="http://static.howstuffworks.com/flash/video-game-analog.swf"/>
  <ax:ocxPr ax:name="WMode" ax:value="Window"/>
  <ax:ocxPr ax:name="Play" ax:value="0"/>
  <ax:ocxPr ax:name="Loop" ax:value="-1"/>
  <ax:ocxPr ax:name="Quality" ax:value="High"/>
  <ax:ocxPr ax:name="SAlign" ax:value=""/>
  <ax:ocxPr ax:name="Menu" ax:value="-1"/>
  <ax:ocxPr ax:name="Base" ax:value=""/>
  <ax:ocxPr ax:name="AllowScriptAccess" ax:value="always"/>
  <ax:ocxPr ax:name="Scale" ax:value="ShowAll"/>
  <ax:ocxPr ax:name="DeviceFont" ax:value="0"/>
  <ax:ocxPr ax:name="EmbedMovie" ax:value="-1"/>
  <ax:ocxPr ax:name="BGColor" ax:value=""/>
  <ax:ocxPr ax:name="SWRemote" ax:value=""/>
</ax:ocx>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6929D7-6409-4808-9450-0D3507447A3E}" type="datetimeFigureOut">
              <a:rPr lang="en-US" smtClean="0"/>
              <a:pPr/>
              <a:t>16-Sep-13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AE272-3F51-41FC-B457-7578E2890A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owstuffworks.com/ps23.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http://www.howstuffworks.com/ps23.htm</a:t>
            </a:r>
            <a:endParaRPr lang="en-US" dirty="0"/>
          </a:p>
        </p:txBody>
      </p:sp>
      <p:sp>
        <p:nvSpPr>
          <p:cNvPr id="4" name="Slide Number Placeholder 3"/>
          <p:cNvSpPr>
            <a:spLocks noGrp="1"/>
          </p:cNvSpPr>
          <p:nvPr>
            <p:ph type="sldNum" sz="quarter" idx="10"/>
          </p:nvPr>
        </p:nvSpPr>
        <p:spPr/>
        <p:txBody>
          <a:bodyPr/>
          <a:lstStyle/>
          <a:p>
            <a:fld id="{D05AE272-3F51-41FC-B457-7578E2890A43}"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0C3931-F291-4EED-B86E-CD8FAB6064CD}" type="datetime1">
              <a:rPr lang="en-US" smtClean="0"/>
              <a:pPr/>
              <a:t>16-Sep-13</a:t>
            </a:fld>
            <a:endParaRPr lang="en-US"/>
          </a:p>
        </p:txBody>
      </p:sp>
      <p:sp>
        <p:nvSpPr>
          <p:cNvPr id="5" name="Footer Placeholder 4"/>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6C780-500E-4C43-B342-D59458E032B2}" type="datetime1">
              <a:rPr lang="en-US" smtClean="0"/>
              <a:pPr/>
              <a:t>16-Sep-13</a:t>
            </a:fld>
            <a:endParaRPr lang="en-US"/>
          </a:p>
        </p:txBody>
      </p:sp>
      <p:sp>
        <p:nvSpPr>
          <p:cNvPr id="5" name="Footer Placeholder 4"/>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36B76-EFDC-4ABC-B3E5-84F76B19BF6D}" type="datetime1">
              <a:rPr lang="en-US" smtClean="0"/>
              <a:pPr/>
              <a:t>16-Sep-13</a:t>
            </a:fld>
            <a:endParaRPr lang="en-US"/>
          </a:p>
        </p:txBody>
      </p:sp>
      <p:sp>
        <p:nvSpPr>
          <p:cNvPr id="5" name="Footer Placeholder 4"/>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E9562-AB7E-4ED9-860E-6DC601A5C810}" type="datetime1">
              <a:rPr lang="en-US" smtClean="0"/>
              <a:pPr/>
              <a:t>16-Sep-13</a:t>
            </a:fld>
            <a:endParaRPr lang="en-US"/>
          </a:p>
        </p:txBody>
      </p:sp>
      <p:sp>
        <p:nvSpPr>
          <p:cNvPr id="5" name="Footer Placeholder 4"/>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EBE557-A553-47DD-BA53-23466F55571C}" type="datetime1">
              <a:rPr lang="en-US" smtClean="0"/>
              <a:pPr/>
              <a:t>16-Sep-13</a:t>
            </a:fld>
            <a:endParaRPr lang="en-US"/>
          </a:p>
        </p:txBody>
      </p:sp>
      <p:sp>
        <p:nvSpPr>
          <p:cNvPr id="5" name="Footer Placeholder 4"/>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BE7698-0922-4C62-B018-1E6F26100A45}" type="datetime1">
              <a:rPr lang="en-US" smtClean="0"/>
              <a:pPr/>
              <a:t>16-Sep-13</a:t>
            </a:fld>
            <a:endParaRPr lang="en-US"/>
          </a:p>
        </p:txBody>
      </p:sp>
      <p:sp>
        <p:nvSpPr>
          <p:cNvPr id="6" name="Footer Placeholder 5"/>
          <p:cNvSpPr>
            <a:spLocks noGrp="1"/>
          </p:cNvSpPr>
          <p:nvPr>
            <p:ph type="ftr" sz="quarter" idx="11"/>
          </p:nvPr>
        </p:nvSpPr>
        <p:spPr/>
        <p:txBody>
          <a:bodyPr/>
          <a:lstStyle/>
          <a:p>
            <a:r>
              <a:rPr lang="en-US" smtClean="0"/>
              <a:t>Interfacing Ps2 Controller with Arduino</a:t>
            </a:r>
            <a:endParaRPr lang="en-US"/>
          </a:p>
        </p:txBody>
      </p:sp>
      <p:sp>
        <p:nvSpPr>
          <p:cNvPr id="7" name="Slide Number Placeholder 6"/>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2B050A-5840-41E9-B950-DFCBB65D531E}" type="datetime1">
              <a:rPr lang="en-US" smtClean="0"/>
              <a:pPr/>
              <a:t>16-Sep-13</a:t>
            </a:fld>
            <a:endParaRPr lang="en-US"/>
          </a:p>
        </p:txBody>
      </p:sp>
      <p:sp>
        <p:nvSpPr>
          <p:cNvPr id="8" name="Footer Placeholder 7"/>
          <p:cNvSpPr>
            <a:spLocks noGrp="1"/>
          </p:cNvSpPr>
          <p:nvPr>
            <p:ph type="ftr" sz="quarter" idx="11"/>
          </p:nvPr>
        </p:nvSpPr>
        <p:spPr/>
        <p:txBody>
          <a:bodyPr/>
          <a:lstStyle/>
          <a:p>
            <a:r>
              <a:rPr lang="en-US" smtClean="0"/>
              <a:t>Interfacing Ps2 Controller with Arduino</a:t>
            </a:r>
            <a:endParaRPr lang="en-US"/>
          </a:p>
        </p:txBody>
      </p:sp>
      <p:sp>
        <p:nvSpPr>
          <p:cNvPr id="9" name="Slide Number Placeholder 8"/>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714284-367F-449B-A54E-120704EED361}" type="datetime1">
              <a:rPr lang="en-US" smtClean="0"/>
              <a:pPr/>
              <a:t>16-Sep-13</a:t>
            </a:fld>
            <a:endParaRPr lang="en-US"/>
          </a:p>
        </p:txBody>
      </p:sp>
      <p:sp>
        <p:nvSpPr>
          <p:cNvPr id="4" name="Footer Placeholder 3"/>
          <p:cNvSpPr>
            <a:spLocks noGrp="1"/>
          </p:cNvSpPr>
          <p:nvPr>
            <p:ph type="ftr" sz="quarter" idx="11"/>
          </p:nvPr>
        </p:nvSpPr>
        <p:spPr/>
        <p:txBody>
          <a:bodyPr/>
          <a:lstStyle/>
          <a:p>
            <a:r>
              <a:rPr lang="en-US" smtClean="0"/>
              <a:t>Interfacing Ps2 Controller with Arduino</a:t>
            </a:r>
            <a:endParaRPr lang="en-US"/>
          </a:p>
        </p:txBody>
      </p:sp>
      <p:sp>
        <p:nvSpPr>
          <p:cNvPr id="5" name="Slide Number Placeholder 4"/>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B83F8-2853-4C85-9332-6C7D5DB1FBAB}" type="datetime1">
              <a:rPr lang="en-US" smtClean="0"/>
              <a:pPr/>
              <a:t>16-Sep-13</a:t>
            </a:fld>
            <a:endParaRPr lang="en-US"/>
          </a:p>
        </p:txBody>
      </p:sp>
      <p:sp>
        <p:nvSpPr>
          <p:cNvPr id="3" name="Footer Placeholder 2"/>
          <p:cNvSpPr>
            <a:spLocks noGrp="1"/>
          </p:cNvSpPr>
          <p:nvPr>
            <p:ph type="ftr" sz="quarter" idx="11"/>
          </p:nvPr>
        </p:nvSpPr>
        <p:spPr/>
        <p:txBody>
          <a:bodyPr/>
          <a:lstStyle/>
          <a:p>
            <a:r>
              <a:rPr lang="en-US" smtClean="0"/>
              <a:t>Interfacing Ps2 Controller with Arduino</a:t>
            </a:r>
            <a:endParaRPr lang="en-US"/>
          </a:p>
        </p:txBody>
      </p:sp>
      <p:sp>
        <p:nvSpPr>
          <p:cNvPr id="4" name="Slide Number Placeholder 3"/>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15E66-A585-4157-9FAA-7A3A8DF74443}" type="datetime1">
              <a:rPr lang="en-US" smtClean="0"/>
              <a:pPr/>
              <a:t>16-Sep-13</a:t>
            </a:fld>
            <a:endParaRPr lang="en-US"/>
          </a:p>
        </p:txBody>
      </p:sp>
      <p:sp>
        <p:nvSpPr>
          <p:cNvPr id="6" name="Footer Placeholder 5"/>
          <p:cNvSpPr>
            <a:spLocks noGrp="1"/>
          </p:cNvSpPr>
          <p:nvPr>
            <p:ph type="ftr" sz="quarter" idx="11"/>
          </p:nvPr>
        </p:nvSpPr>
        <p:spPr/>
        <p:txBody>
          <a:bodyPr/>
          <a:lstStyle/>
          <a:p>
            <a:r>
              <a:rPr lang="en-US" smtClean="0"/>
              <a:t>Interfacing Ps2 Controller with Arduino</a:t>
            </a:r>
            <a:endParaRPr lang="en-US"/>
          </a:p>
        </p:txBody>
      </p:sp>
      <p:sp>
        <p:nvSpPr>
          <p:cNvPr id="7" name="Slide Number Placeholder 6"/>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80C08-D1AD-4B32-8E60-71060954505E}" type="datetime1">
              <a:rPr lang="en-US" smtClean="0"/>
              <a:pPr/>
              <a:t>16-Sep-13</a:t>
            </a:fld>
            <a:endParaRPr lang="en-US"/>
          </a:p>
        </p:txBody>
      </p:sp>
      <p:sp>
        <p:nvSpPr>
          <p:cNvPr id="6" name="Footer Placeholder 5"/>
          <p:cNvSpPr>
            <a:spLocks noGrp="1"/>
          </p:cNvSpPr>
          <p:nvPr>
            <p:ph type="ftr" sz="quarter" idx="11"/>
          </p:nvPr>
        </p:nvSpPr>
        <p:spPr/>
        <p:txBody>
          <a:bodyPr/>
          <a:lstStyle/>
          <a:p>
            <a:r>
              <a:rPr lang="en-US" smtClean="0"/>
              <a:t>Interfacing Ps2 Controller with Arduino</a:t>
            </a:r>
            <a:endParaRPr lang="en-US"/>
          </a:p>
        </p:txBody>
      </p:sp>
      <p:sp>
        <p:nvSpPr>
          <p:cNvPr id="7" name="Slide Number Placeholder 6"/>
          <p:cNvSpPr>
            <a:spLocks noGrp="1"/>
          </p:cNvSpPr>
          <p:nvPr>
            <p:ph type="sldNum" sz="quarter" idx="12"/>
          </p:nvPr>
        </p:nvSpPr>
        <p:spPr/>
        <p:txBody>
          <a:bodyPr/>
          <a:lstStyle/>
          <a:p>
            <a:fld id="{93A9CA3C-8468-4CA0-8B28-6B4363AF26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AA284-346B-42F7-B917-57096EA98330}" type="datetime1">
              <a:rPr lang="en-US" smtClean="0"/>
              <a:pPr/>
              <a:t>16-Sep-13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Interfacing Ps2 Controller with Arduino</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9CA3C-8468-4CA0-8B28-6B4363AF26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yengal-marumugam.blogspot.in/2011/09/ps2-controller-simple-outlin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dirty="0" smtClean="0"/>
              <a:t>Interfacing Ps2 with Arduino</a:t>
            </a:r>
            <a:endParaRPr lang="en-US" b="1" dirty="0"/>
          </a:p>
        </p:txBody>
      </p:sp>
      <p:sp>
        <p:nvSpPr>
          <p:cNvPr id="1028" name="AutoShape 4" descr="http://www.billporter.info/wp-content/uploads/2010/05/wiring.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Arduino Playstation 2 Controller Library Troubleshooting Guide"/>
          <p:cNvPicPr>
            <a:picLocks noChangeAspect="1" noChangeArrowheads="1"/>
          </p:cNvPicPr>
          <p:nvPr/>
        </p:nvPicPr>
        <p:blipFill>
          <a:blip r:embed="rId2"/>
          <a:srcRect/>
          <a:stretch>
            <a:fillRect/>
          </a:stretch>
        </p:blipFill>
        <p:spPr bwMode="auto">
          <a:xfrm>
            <a:off x="175259" y="1828800"/>
            <a:ext cx="8587737" cy="4114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714284-367F-449B-A54E-120704EED361}" type="datetime1">
              <a:rPr lang="en-US" smtClean="0"/>
              <a:pPr/>
              <a:t>16-Sep-13</a:t>
            </a:fld>
            <a:endParaRPr lang="en-US"/>
          </a:p>
        </p:txBody>
      </p:sp>
      <p:sp>
        <p:nvSpPr>
          <p:cNvPr id="4" name="Footer Placeholder 3"/>
          <p:cNvSpPr>
            <a:spLocks noGrp="1"/>
          </p:cNvSpPr>
          <p:nvPr>
            <p:ph type="ftr" sz="quarter" idx="11"/>
          </p:nvPr>
        </p:nvSpPr>
        <p:spPr/>
        <p:txBody>
          <a:bodyPr/>
          <a:lstStyle/>
          <a:p>
            <a:r>
              <a:rPr lang="en-US" smtClean="0"/>
              <a:t>Interfacing Ps2 Controller with Arduino</a:t>
            </a:r>
            <a:endParaRPr lang="en-US"/>
          </a:p>
        </p:txBody>
      </p:sp>
      <p:sp>
        <p:nvSpPr>
          <p:cNvPr id="5" name="Slide Number Placeholder 4"/>
          <p:cNvSpPr>
            <a:spLocks noGrp="1"/>
          </p:cNvSpPr>
          <p:nvPr>
            <p:ph type="sldNum" sz="quarter" idx="12"/>
          </p:nvPr>
        </p:nvSpPr>
        <p:spPr/>
        <p:txBody>
          <a:bodyPr/>
          <a:lstStyle/>
          <a:p>
            <a:fld id="{93A9CA3C-8468-4CA0-8B28-6B4363AF2663}" type="slidenum">
              <a:rPr lang="en-US" smtClean="0"/>
              <a:pPr/>
              <a:t>10</a:t>
            </a:fld>
            <a:endParaRPr lang="en-US"/>
          </a:p>
        </p:txBody>
      </p:sp>
      <p:sp>
        <p:nvSpPr>
          <p:cNvPr id="6" name="Rectangle 5"/>
          <p:cNvSpPr/>
          <p:nvPr/>
        </p:nvSpPr>
        <p:spPr>
          <a:xfrm>
            <a:off x="228600" y="609600"/>
            <a:ext cx="8382000" cy="4524315"/>
          </a:xfrm>
          <a:prstGeom prst="rect">
            <a:avLst/>
          </a:prstGeom>
        </p:spPr>
        <p:txBody>
          <a:bodyPr wrap="square">
            <a:spAutoFit/>
          </a:bodyPr>
          <a:lstStyle/>
          <a:p>
            <a:r>
              <a:rPr lang="en-US" dirty="0" smtClean="0"/>
              <a:t>there are discussions over whether or not the controllers are tolerant of 5V logic. I’ve never had one burn out, so I believe they can handle “receiving’ 5V, but they still won’t ‘send’ 5V to the Arduino. It seems to me the one fix that seems to work the most is </a:t>
            </a:r>
            <a:r>
              <a:rPr lang="en-US" b="1" u="sng" dirty="0" smtClean="0"/>
              <a:t>adding a 10k resistor between DATA (brown wire, or pin 1 on the controller port) and VCC (try both 3.3V and 5V in that order) on the Arduino</a:t>
            </a:r>
            <a:r>
              <a:rPr lang="en-US" dirty="0" smtClean="0"/>
              <a:t>.</a:t>
            </a:r>
          </a:p>
          <a:p>
            <a:endParaRPr lang="en-US" dirty="0" smtClean="0"/>
          </a:p>
          <a:p>
            <a:endParaRPr lang="en-US" dirty="0" smtClean="0"/>
          </a:p>
          <a:p>
            <a:endParaRPr lang="en-US" dirty="0" smtClean="0"/>
          </a:p>
          <a:p>
            <a:r>
              <a:rPr lang="en-US" dirty="0" smtClean="0"/>
              <a:t>This will help ‘pull-up’ the data line. Also there’s disagreement on what voltage to use to power the controller. A PlayStation powers the controller at 3.4V. I have always powered my controllers at 5V and had no problems, but it is risky. Controllers are so cheap on </a:t>
            </a:r>
            <a:r>
              <a:rPr lang="en-US" dirty="0" err="1" smtClean="0"/>
              <a:t>ebay</a:t>
            </a:r>
            <a:r>
              <a:rPr lang="en-US" dirty="0" smtClean="0"/>
              <a:t> though, why not try it? </a:t>
            </a:r>
            <a:r>
              <a:rPr lang="en-US" b="1" u="sng" dirty="0" smtClean="0"/>
              <a:t>Try different voltages for power, switch between 3.3V and 5V, and for each voltage try it with and without the pull-up resistor on the DATA line</a:t>
            </a:r>
            <a:endParaRPr lang="en-US" dirty="0" smtClean="0"/>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up Resistors</a:t>
            </a:r>
            <a:endParaRPr lang="en-US" dirty="0"/>
          </a:p>
        </p:txBody>
      </p:sp>
      <p:sp>
        <p:nvSpPr>
          <p:cNvPr id="5" name="Date Placeholder 4"/>
          <p:cNvSpPr>
            <a:spLocks noGrp="1"/>
          </p:cNvSpPr>
          <p:nvPr>
            <p:ph type="dt" sz="half" idx="10"/>
          </p:nvPr>
        </p:nvSpPr>
        <p:spPr/>
        <p:txBody>
          <a:bodyPr/>
          <a:lstStyle/>
          <a:p>
            <a:fld id="{97F88FA8-9C7D-480A-A81E-E9A7D5304565}" type="datetime1">
              <a:rPr lang="en-US" smtClean="0"/>
              <a:pPr/>
              <a:t>16-Sep-13</a:t>
            </a:fld>
            <a:endParaRPr lang="en-US"/>
          </a:p>
        </p:txBody>
      </p:sp>
      <p:sp>
        <p:nvSpPr>
          <p:cNvPr id="7" name="Footer Placeholder 6"/>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11</a:t>
            </a:fld>
            <a:endParaRPr lang="en-US"/>
          </a:p>
        </p:txBody>
      </p:sp>
      <p:sp>
        <p:nvSpPr>
          <p:cNvPr id="15362" name="AutoShape 2" descr="http://www.billporter.info/wp-content/uploads/2011/03/Pull_Up_Resistor_Circui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Pull_Up_Resistor_Circuit.png"/>
          <p:cNvPicPr>
            <a:picLocks noChangeAspect="1"/>
          </p:cNvPicPr>
          <p:nvPr/>
        </p:nvPicPr>
        <p:blipFill>
          <a:blip r:embed="rId2"/>
          <a:stretch>
            <a:fillRect/>
          </a:stretch>
        </p:blipFill>
        <p:spPr>
          <a:xfrm>
            <a:off x="1295400" y="2057400"/>
            <a:ext cx="5714286" cy="32380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tatic.ddmcdn.com/gif/playstation-sonycontrol1.jpg"/>
          <p:cNvPicPr>
            <a:picLocks noChangeAspect="1" noChangeArrowheads="1"/>
          </p:cNvPicPr>
          <p:nvPr/>
        </p:nvPicPr>
        <p:blipFill>
          <a:blip r:embed="rId2"/>
          <a:srcRect/>
          <a:stretch>
            <a:fillRect/>
          </a:stretch>
        </p:blipFill>
        <p:spPr bwMode="auto">
          <a:xfrm rot="10800000">
            <a:off x="2133600" y="228600"/>
            <a:ext cx="5486400" cy="6477000"/>
          </a:xfrm>
          <a:prstGeom prst="rect">
            <a:avLst/>
          </a:prstGeom>
          <a:noFill/>
        </p:spPr>
      </p:pic>
      <p:sp>
        <p:nvSpPr>
          <p:cNvPr id="3" name="Date Placeholder 2"/>
          <p:cNvSpPr>
            <a:spLocks noGrp="1"/>
          </p:cNvSpPr>
          <p:nvPr>
            <p:ph type="dt" sz="half" idx="10"/>
          </p:nvPr>
        </p:nvSpPr>
        <p:spPr/>
        <p:txBody>
          <a:bodyPr/>
          <a:lstStyle/>
          <a:p>
            <a:fld id="{46AA4738-4619-49E5-83B9-FB3079C5F9A3}" type="datetime1">
              <a:rPr lang="en-US" smtClean="0"/>
              <a:pPr/>
              <a:t>16-Sep-13</a:t>
            </a:fld>
            <a:endParaRPr lang="en-US"/>
          </a:p>
        </p:txBody>
      </p:sp>
      <p:sp>
        <p:nvSpPr>
          <p:cNvPr id="5" name="Footer Placeholder 4"/>
          <p:cNvSpPr>
            <a:spLocks noGrp="1"/>
          </p:cNvSpPr>
          <p:nvPr>
            <p:ph type="ftr" sz="quarter" idx="11"/>
          </p:nvPr>
        </p:nvSpPr>
        <p:spPr/>
        <p:txBody>
          <a:bodyPr/>
          <a:lstStyle/>
          <a:p>
            <a:r>
              <a:rPr lang="en-US" smtClean="0"/>
              <a:t>Interfacing Ps2 Controller with Arduino</a:t>
            </a:r>
            <a:endParaRPr lang="en-US"/>
          </a:p>
        </p:txBody>
      </p:sp>
      <p:sp>
        <p:nvSpPr>
          <p:cNvPr id="4" name="Slide Number Placeholder 3"/>
          <p:cNvSpPr>
            <a:spLocks noGrp="1"/>
          </p:cNvSpPr>
          <p:nvPr>
            <p:ph type="sldNum" sz="quarter" idx="12"/>
          </p:nvPr>
        </p:nvSpPr>
        <p:spPr/>
        <p:txBody>
          <a:bodyPr/>
          <a:lstStyle/>
          <a:p>
            <a:fld id="{93A9CA3C-8468-4CA0-8B28-6B4363AF266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http://www.eetasia.com/ARTICLES/2007FEB/4/EEOL_2007FEB19_RFD_CTRLD_NP_01.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EEOL_2007FEB19_RFD_CTRLD_NP_01.gif"/>
          <p:cNvPicPr>
            <a:picLocks noChangeAspect="1"/>
          </p:cNvPicPr>
          <p:nvPr/>
        </p:nvPicPr>
        <p:blipFill>
          <a:blip r:embed="rId2"/>
          <a:stretch>
            <a:fillRect/>
          </a:stretch>
        </p:blipFill>
        <p:spPr>
          <a:xfrm>
            <a:off x="609600" y="81534"/>
            <a:ext cx="7848600" cy="6776466"/>
          </a:xfrm>
          <a:prstGeom prst="rect">
            <a:avLst/>
          </a:prstGeom>
        </p:spPr>
      </p:pic>
      <p:sp>
        <p:nvSpPr>
          <p:cNvPr id="5" name="Date Placeholder 4"/>
          <p:cNvSpPr>
            <a:spLocks noGrp="1"/>
          </p:cNvSpPr>
          <p:nvPr>
            <p:ph type="dt" sz="half" idx="10"/>
          </p:nvPr>
        </p:nvSpPr>
        <p:spPr/>
        <p:txBody>
          <a:bodyPr/>
          <a:lstStyle/>
          <a:p>
            <a:fld id="{CA7F19C3-2C50-45E9-B263-8ECC46482503}" type="datetime1">
              <a:rPr lang="en-US" smtClean="0"/>
              <a:pPr/>
              <a:t>16-Sep-13</a:t>
            </a:fld>
            <a:endParaRPr lang="en-US"/>
          </a:p>
        </p:txBody>
      </p:sp>
      <p:sp>
        <p:nvSpPr>
          <p:cNvPr id="7" name="Footer Placeholder 6"/>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hlinkClick r:id="rId2"/>
              </a:rPr>
              <a:t>PS2 Controller - Simple Outline</a:t>
            </a:r>
            <a:endParaRPr lang="en-US" dirty="0"/>
          </a:p>
        </p:txBody>
      </p:sp>
      <p:sp>
        <p:nvSpPr>
          <p:cNvPr id="3" name="Content Placeholder 2"/>
          <p:cNvSpPr>
            <a:spLocks noGrp="1"/>
          </p:cNvSpPr>
          <p:nvPr>
            <p:ph idx="1"/>
          </p:nvPr>
        </p:nvSpPr>
        <p:spPr>
          <a:xfrm>
            <a:off x="457200" y="1143000"/>
            <a:ext cx="8382000" cy="5562600"/>
          </a:xfrm>
        </p:spPr>
        <p:txBody>
          <a:bodyPr>
            <a:normAutofit/>
          </a:bodyPr>
          <a:lstStyle/>
          <a:p>
            <a:r>
              <a:rPr lang="en-US" dirty="0" smtClean="0"/>
              <a:t>The</a:t>
            </a:r>
            <a:r>
              <a:rPr lang="en-US" b="1" dirty="0" smtClean="0"/>
              <a:t> </a:t>
            </a:r>
            <a:r>
              <a:rPr lang="en-US" dirty="0" smtClean="0"/>
              <a:t>PlayStation brand is a series of video game consoles created and developed by Sony Computer Entertainment.</a:t>
            </a:r>
          </a:p>
          <a:p>
            <a:r>
              <a:rPr lang="en-US" dirty="0" smtClean="0"/>
              <a:t> The PS2 controller consists of 4 main select buttons ‘</a:t>
            </a:r>
            <a:r>
              <a:rPr lang="en-US" b="1" u="sng" dirty="0" smtClean="0"/>
              <a:t>Triangle</a:t>
            </a:r>
            <a:r>
              <a:rPr lang="en-US" dirty="0" smtClean="0"/>
              <a:t>’, ‘</a:t>
            </a:r>
            <a:r>
              <a:rPr lang="en-US" b="1" u="sng" dirty="0" smtClean="0"/>
              <a:t>Circle</a:t>
            </a:r>
            <a:r>
              <a:rPr lang="en-US" dirty="0" smtClean="0"/>
              <a:t>’, ‘</a:t>
            </a:r>
            <a:r>
              <a:rPr lang="en-US" b="1" u="sng" dirty="0" smtClean="0"/>
              <a:t>Cross</a:t>
            </a:r>
            <a:r>
              <a:rPr lang="en-US" dirty="0" smtClean="0"/>
              <a:t>’ and </a:t>
            </a:r>
            <a:r>
              <a:rPr lang="en-US" b="1" u="sng" dirty="0" smtClean="0"/>
              <a:t>Square</a:t>
            </a:r>
            <a:r>
              <a:rPr lang="en-US" dirty="0" smtClean="0"/>
              <a:t>, start, select, a D-pad, shoulder buttons ( </a:t>
            </a:r>
            <a:r>
              <a:rPr lang="en-US" b="1" dirty="0" smtClean="0"/>
              <a:t>L1, L2, R1, R2 </a:t>
            </a:r>
            <a:r>
              <a:rPr lang="en-US" dirty="0" smtClean="0"/>
              <a:t>) and </a:t>
            </a:r>
            <a:r>
              <a:rPr lang="en-US" b="1" u="sng" dirty="0" smtClean="0"/>
              <a:t>2 analog sticks </a:t>
            </a:r>
            <a:r>
              <a:rPr lang="en-US" dirty="0" smtClean="0"/>
              <a:t>with Dual shock feature. All the buttons are pressure-sensitive except start and select.</a:t>
            </a:r>
            <a:endParaRPr lang="en-US" dirty="0"/>
          </a:p>
        </p:txBody>
      </p:sp>
      <p:sp>
        <p:nvSpPr>
          <p:cNvPr id="4" name="Date Placeholder 3"/>
          <p:cNvSpPr>
            <a:spLocks noGrp="1"/>
          </p:cNvSpPr>
          <p:nvPr>
            <p:ph type="dt" sz="half" idx="10"/>
          </p:nvPr>
        </p:nvSpPr>
        <p:spPr/>
        <p:txBody>
          <a:bodyPr/>
          <a:lstStyle/>
          <a:p>
            <a:fld id="{C467A6CF-6DC4-4C63-8838-1E0506B3C685}" type="datetime1">
              <a:rPr lang="en-US" smtClean="0"/>
              <a:pPr/>
              <a:t>16-Sep-13</a:t>
            </a:fld>
            <a:endParaRPr lang="en-US"/>
          </a:p>
        </p:txBody>
      </p:sp>
      <p:sp>
        <p:nvSpPr>
          <p:cNvPr id="6" name="Footer Placeholder 5"/>
          <p:cNvSpPr>
            <a:spLocks noGrp="1"/>
          </p:cNvSpPr>
          <p:nvPr>
            <p:ph type="ftr" sz="quarter" idx="11"/>
          </p:nvPr>
        </p:nvSpPr>
        <p:spPr/>
        <p:txBody>
          <a:bodyPr/>
          <a:lstStyle/>
          <a:p>
            <a:r>
              <a:rPr lang="en-US" smtClean="0"/>
              <a:t>Interfacing Ps2 Controller with Arduino</a:t>
            </a:r>
            <a:endParaRPr lang="en-US"/>
          </a:p>
        </p:txBody>
      </p:sp>
      <p:sp>
        <p:nvSpPr>
          <p:cNvPr id="5" name="Slide Number Placeholder 4"/>
          <p:cNvSpPr>
            <a:spLocks noGrp="1"/>
          </p:cNvSpPr>
          <p:nvPr>
            <p:ph type="sldNum" sz="quarter" idx="12"/>
          </p:nvPr>
        </p:nvSpPr>
        <p:spPr/>
        <p:txBody>
          <a:bodyPr/>
          <a:lstStyle/>
          <a:p>
            <a:fld id="{93A9CA3C-8468-4CA0-8B28-6B4363AF2663}"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data:image/jpeg;base64,/9j/4AAQSkZJRgABAQAAAQABAAD/2wCEAAkGBxQSERUUExQVFhUXGBgaFxYYFRoYGhceFxsXFhcYFhcYHiggGh0nHBoYITEiJSkrLi4uGSAzODMtNygtLisBCgoKDg0OFxAQFywcHCQsLCwsLCwsLCwsLCwsLCwsLCwsLCwsLCwsLCwsLCwsLCw3LDcsLCwsLCw3LCwsLCwsLP/AABEIAMgA/AMBIgACEQEDEQH/xAAcAAEAAgMBAQEAAAAAAAAAAAAABQYDBAcBAgj/xABAEAACAQMCAwYCCAQEBgMBAAABAgMABBESIQUxQQYTIlFhcTKBBxQjQlKRobFiwdHwJDNDchWCkqLh8TRTwmP/xAAXAQEBAQEAAAAAAAAAAAAAAAAAAQID/8QAHhEBAQEAAgMBAQEAAAAAAAAAAAERAjESIUFRcWH/2gAMAwEAAhEDEQA/AO40pSgUpSgUpSgUpSgUpSgUpSgUpXlB7So2149bSEhJ42KqWOGGyqcM3sDzPSt22uFkRXRgyMAysDkMGGQQeoIoMtK8rQn43boqu0yBXZlQ5+Jl1alXzI0tn2NBIUqOt+OW7uiJPEzyKHRQ4JZWBYMoB3BCsfZT5VI0ED2wjk7lDC0quJrdT3ZOSkk8SS5AB2EZc56bnpVeueOX0RzoyP8AFJHi3mfSI7uC2heYd4O81Rl5Cw07ZI2BzeL66WGJ5XOEjVnY+QUFifyFU76GxK3C0mmZ2kuJJZm1k7anKjSDyUhQwA28WetBgi7T8RKJJ9XQ5RdUPcyq+s2klxtIzYVe9QR4K/fxnI30h2svmZ2jVZe7EkeVt5kjy3/C2EkkTMXyiz3B0hgSqH1NdKdQQQRkHYg9fQ1itLSOJdESJGvPSihRvz2UYoMHA7mSW3ieVQsjICwAZRk+SuAy+eDuOVb1KUClKUClKUClKUClKUClKUClKUClKUClKUClKUCvDXtKCncJ7FdywLOJVMLxskuuRUYuHDQB2IjU4XUgGCY0Ixjf4472NknsLe1WZFMMYUuY9XjWPQkidUZW3BGDvz6G6UoKFe9iAolk7yJQzTyTaoyVlVrtbxUmwQXQRh4znOznbBIMTw684ddW9rCvEokMTytmOV7WTMwmVBEGZXBBceE5zjByDXU6o/0j8KsY7OWeSzt5H2VSYwCWcqgJZcNtt16UHkcC2ptpbie17iGMBAoYapAro0ygEl2KkgDfSGfmTmtTiP0qwKcQQvL/ABMRGp9tmb8wK4lBw2NX1qCpydgxxvnbFSVqpbZAWx1zsPcn+W+1anFi8ly7afSbJLYXEXcKplTuwwcnGshXGMDPgLdefQir3d8FDcJt7eFe/REgGEMXjEYGTpl+ykBI3RiucncECuHcVsGaa1hJHjcucdBGMnc89s1fuzvGprVSsUmVO+lgGXPmMYx8qvhqzl+p6eLiUfcRL3qFoxGpR0aGMi0n8MhctLr79UOskrjSNROx2JzxZ3DLHLGpmB0l7dtKKloCHAfkWF1ghm3bdTlWSn8U7VycRvYYJB/h7WRZrjuiVMjrvGm+eRG+/nyIBrrvC+Nw3HwN4uqNsw+XX3GRWcXVahs+JrNbfauYyS02pYnx9oSVYiRNK93pVSqyHOScHc3eo7j3GobOB57hwkaDc9SeiqOrHoKqs8k88wmjF0DJJavbEF0hWBu6NwJ486NeO+yHGrdNO42ir3SlKBSlKBSlKBSlKBSlKBSlKBSlKBSleGg9pVTtu3lv3bvPmAI4TDeJ9RDtpeNMujhUYkEYxggkVtxdsbXWqPIEZ3ZEByQ2ltAYsBhQx5ZIzQWGlQNr2qhlmhijWY98JCrmCRFxGEbJLqPCQ64b4T55IBnhQeGuc8U4zepNcrHI+A6FWMDMkSC5gjYPHoUj7N3IZXbWis3gIzXR6UFDtO097NIY0jRA0oVJHt5fChjuXwyd5uwaFFzqX/M3UHatTtBO9xwm2WdsyTIC7aCmHVRzQ7ghjv6g7DlWbikpte0Vu5bEd3ayRHJ2DQEy539CPLmTmtT6Ru2FqYgkTd66tnKDwDY/fOzeXhzVnaVyq0s2dirgqF2YdSeo9v8AxVotkjRM9FxsNuZwAB6kgZqOs4yFGdzzJ8ydyfmc1tyW+tGTJGocxuQQQwI9QwB+VdpPTl9WG0tyyqc4JzgYGBuRgHn0/wDVV3thfGzZgB9q+O7TmWZyQGC+6nIHXT+PbbteL30ChGtFl0g/apMqqRzydW4HXpUX2YhfiF099cBdCAxwIB4dsgsM8wMnc5yWPlUt/F4y/Uj2b4ObeEKT4j4pWJJ1M3MknfHIZ/rUrdXAhjMpYAR+IsGwwA6rjrnyOT032r6S6AvFhYhQYtUedgX1MHPkSBp9s+tbHaPs/HcojXMjiGEl2XXhH2wNed9vQ9T5il9RuT61OyLycau4bi+bTBB4rS3IA75hzmm6EgAHT1xtsDq6/PcIgBdlUFlUFmAyzEKqjPMkkADqTXHLC77qCKZiIx3ayKxGkIQAxGOg6hfI46VZez/FLrjKyuUWDh7qETKkzSkMDI6NkaBgMobmDgjcVz5TFlX63uFkXUjKy5YZUgjKkqwyOoYEEdCCKy1o8FsTBBHCW192oUNpCZVdlyF21YxkjAJyQByG9WVKUpQKUpQKUpQKiuO8RMHcYKgSTpGxborK5ODnY5AqVrFcW6yDS6qw8mAI/I0EQOKSG/SH7PuXgkkVgSzsUeFcnoB4yMDOeeRyqFTt9rkaKKAO3eKiHvdKsGS6kDFimx/wrjABHiGCauMVui40qowMDCgYHPAxyGw2qudubxrGylure3ikeMq7Ky4yurEjeHfIVnOemWO/Iwa3C+2RubiBI0VY3Pi1ODIc2y3IxGPhUB0GrJzvsNicp7SMbEzd7CkglkQ5Uvss7xKqxKwLSMAqgZHib5VOcMaGaOOeJUKuisjhQDpK+EA4yBg4x0rVu5LGMnvTaoT8WsxAnrvmqN/hMsjwRNMFWVkQyBDlQxUFgp6jOa2jWGzkQovdFSmPDoI049NO2Kz0FefsZaHmkmcrhu+l1IEEiqqPqyihZZBpBAw5rYHZi27wSaGDAsdpHAbUS2HUHDAEkgHIGTUzSg5z9GkQaS4hnMhuLC5kRCZH/wAqRQsQ05xoKoMLy8IPPeui1zLj/EI+GcfjuHIWG9t2SXAZiHh3RtIHUBEGPM7da+eKfSLPNkWcQjUbGWUrnfOMKToU7bZLZ8qsmprpF7exwqXldUUc2Zgo/M1SeLfSOue7s4mmc7BmBC/8qjxt/wBvvVLns5JSZLuZmkRgGWQOdIIyPEgIRSOqrpr2O7WGVlURyRAkoVUBhlTpxJjVkZxltXI7VqcP1m8lb7ecZuLgRzTyFu6lB0gAIoJwwVR8tzk1h4wMIh6axn8ia3uKWPeQyIBzU4HPcbrv74rUs4/rFihHxaBj/cm2PzH61rPib6T1pa6sbj8+nUn+/OpexsxscgKd12yWHmFzgD/car3BLgSRY33VlPmNQKn5/wAxW7ZdqUtlEV5HIrr8LKpKP0JRgNwdjjYj03rWkxs9tIJ3EdpEMC4JDTDYLGMF9s5yQcY67ipywskhjWOMaUQaVHt5+Z6k9TmoKLjJuriKQxtHBArmNWGHlaQadWnmEA1bscEtz8pG+4n/AJCjK97JoY5wwCqzlQehJAGfLPWp/q2s/FeDRXKhJQdjlWB0sp81I3H7VWX4PGqlpZ55IU3IuJcoAPNFAz7MT5Yq929qmjbG521DHLnggnzG+3Kuf3XD5L26k75WjtIpmTuzsZZFAbU+PukHOeRJ82pRgtrV+KSCWXULND9mjbGYj7xA2VPQV0fsHxcRytbHAUs2gcgpydgOnl8hUYpVEzsFUdOQAHT5VTYeJET6wcHOfYk6j+RNSw1+h6VFdmuLC5gVx8XJh6j+vOpWuTZSlKBSlKBSlKBSlKBVO7fdr7e1jaCRBNJIhBh6FXBU94eikZ25mrga/N/b1nPEbkyEk96cH+HlH8tGn8qRLcRXDOPXYtxatNKIoiVRQxUFTlhkj4hudiSBsKxxkD0ryGIty2Hn/St5bdYxqchR5tzPsOZ+VdJGLUz2M7VSWMuVy0TEd5H0PqPJh5/I+nbeHdpbWYKY54ySAdJcBhnoVJyD6V+eoL9GbSufc7Z9h0qTjXNPHTyx2bj3bW0tcq0muQf6ceHb2PRf+Yiuecb+ka6nysIFun8PikPu5GF+Qz61X2slYeXtt+nKtc25U4PyPQ+noaeGHk0+OWge2knyWuInSUFyDqVSA2SzZY7568h61YBfQvGBGmqJyJVySpRnUalGkDK4wMYGMVHtbBlKtyIIPsdjWh2UciF43+KBzG3sT4D6DmB7VrMqb6WeyjNxLpdyupQAFGx0DwJgnyGATnf3r2+4WYjzypPhPInYbleY8ves1jEyjIdVDDc7Fsem2eY6eVbLTjVqALN+JzqPMnb+/wB60IK4nETR6xiNjgv0U/dz6HcZ9qiezlnK2qOJvsBMzrJpOp1yMIoPTOcnHWrZMgk2kAcHmDyPpivm9vRDGSAFUDAAAyc7ADp1xUsFb4javazCSMZVz4kB5E75X0PP0O/U1LpxliuBqA8hgf8Advj5VDzszeNzl3OOfIcyB6cvzrbtEpEqTgux+HHqDn5+tbV3Ypcx6WJAyCHX4kYfC656jJ28iR1qJtuJxm4a2IKyAArqGBICMnQeuP5HyNSsJ0OPJtiP2NX1V6YFTiEf2f1yBwNgwiJkA9s6Qfc1J2NsUi7vPgzqdmOWds6y8jnb4t8ADGAOQqK49x76uwUR5LDOotgeuABkn+tVm/43LNs7eH8IGF/L73zrNsipntFxxX+ziOVHNvxkcsfwj9TVfRqxA19isW6q/fR12h7mYIx8D4B9PI12IGvzPazaWBrufYTjYubcAnxpgH1HQ/yqWfV4rNSlKy0UpSgUpSgUpSg8NcL+lC3ja+wD4wo70dOZ0Z9SuDjoMeddzdgASeQG9fnG9vDPLJM3OV2f2yfCPkuB7CtcWeXTWbUsbd38ePDtuPYeeK1+C8MNwdJcamw7HOWKgsoBPQZDefTblW8inPoP759KjpJzDOssPi0nO3wnPxKGOxw3i2/Ea3WE3xzs0sFv3sWS0e7j8ScmPnkc/kay8OjLoGJ8JAOrkuDyJY7D2rSv+1clxC8KQOsjjSW6KDz39fety0CKxTIxDiNFzuAgwWx5sctnyI8q1630JmxEJLDUMqAxG6+E7BsnGRsRkbbVrz2oDFTurbqc5yPfzHn7GojifG4oHjcNqlRsaV31I+0kZI68mGOqirZxC3VYicgNksu2Cx6qF5kkbe4FU+KveRyBGEZ+0UqRkDxgHIB8tWCD656Vq2vBrmeWWQAWyzqA4JDMwUY8IxsSDUtxC97t1ZRlxkEHYb4Iz6gj9TXg4rM/VR6Bfy671LNEsluqgAHJHM7b+u1ZngCAlyFAGT6YzzJ2A+dRcV84+IKR57j+tYePRNMqPGNUkTh+6bGG89jsffp8qoz3faBI1zHG7pkKZNICb8sE/Fn0yueoqM7R3ORAB8LMW98Kcfqa2L5HdCbqRYIjsVUgs3kC568tkGfI1F8deNraOWDOmJ8EHIIxkMCG3B3zvWRF8Ruytyg+6Iv3Y5P6Cpuzuwcb1CcUhMipNH4iudvMHmK0Vvcbpgjqp2IqeWUW/i1lFcxgSHSVOUkUjUh9D5bcv54Igpe0U0a9zNkygqI5ANpRqA1H+ID+81qwcVIBZgABuTksfPlUhw7hB4lIvxLCu+sbMSeWjNN3ppP9vYh3Eb9Q4H/UDn9hVNjetntHxGeMrY3DhzE2UmB3kGPCH/iA2+fXmY2JvOs0SCGsgNa0bVmU1FZgatPYjjptp1P3Tsw9Dzqpg1mjfBzViP03DIGUMDkEZB96+6ov0Z8f72LuWPiXdfUdRV6rFmNwpSlApSlApSlBpcZJ+rzY592+PfScV+dodoyQNTBMqvnj9a/RnEx9k/8AtP7V+cu0U/1RpANzq+zHPOr4dv39jW+LHKIsXbtl5BqGCUXkuVKlsKOZ0aufWujcKkiaASKECkDUTjB9yenpXPI7KSNIwzaiF1A4yQxOWHrg4HtX2vCdZwZG7vOREn3c5JBb4QAfnjpW56ZTaXKC7neFVMSpGgC7K8rHZlA5bas46A17xLhayZd4kkYD7mqKQ46BwxDHHIMPLevk8OC2xWFdLRt3qgHOvSCGUk7klWb54rWTtG8vhtYTI/Vz8KepJ8I/5jV/oleGWMEWh7ZABIgdZW8cpycMoZ9kxsCAOtSUuEQtzY7ZJyfmTvWDs7wiQWza3R3MjyIEPhUnZkBwOZ1ZxsCeuKwcRufgxyxkfOk6KjpTqc+hx8+p/Pb5VvWqdarfZ+71J4uYZs/mTWwlyTfxqGOlImYgHYljp8Q5eR/KpKYt6RDFfNsviKA4K7ofLO3Ly/kcViW9Cj+9/L+/Soyyuy/EI1H/ANblvmUwP0/WtaJK7ngikM7lRKQFxgM66SQdGd1ztvtnAO2ar3GOPtKrIiBFbOSd2bPPJ5D9fetjtZAPrTY6qhPvuP2ArzhnZm4nRnihd1UElsYBwM4XPxH0Fc7VVbhFy8TlRgjO4PKpqWG3k3kjZD5hSw/7c/tUbAoLlsHB/TG24qahXIyNx6UlHtnYWK7trf00OfTy2r57McVkhSWzXwiJmZGb/MMbkkYA2zvud8asetbcKVF9oY+5kiuRyH2cvqrfCfkc/pS/pEVxOASuVbqeed/f3rTKmJgkhyD8Enn6N613Ds19GcbWj/WgRNKQylT4oQB4R5EnOSPbyzVB7VdlZLVjDcLqRs6JB8L45YPRh5Hf9zlVYRsHBrZDVGSxtAwSQ5Q/BJ5fwt/f/jbRuhoNwNWRTWBDWRaCf7McTaC4RweTCv0JC4ZQw5EAj571+aLLd19xX6N4MCLeLPPQv7ClXi3aUpWWilKUClKUHy65BB5EY/OvzT2gb6zxCQ/6Vs7Ip6NKMaz7Ag7+gPU12j6T+0TWln3cO91csILZAcMWchSw/wBoPPlkr51zrj/ZYcPhjt1OrQoLPjGtm3dv+rIHoBViVBqQw0t06f3zrbiTG21RBb+/6V9LxBl65Hkf6ius5OeLHanBFSEl6mwVCxG+MYUE+Zxz9gaqCdosc4x8nH869Pag/dRB6ly36KKvlBa+8Zhhm8P4RkD59W+ZxVd43xKIyLGjZIBzjl7A9etRdzxaSXZmyPwgaV+YG5+ZqHv0PMcxyNZvJcZ3JgkY76HOc/hPWsFtxD/EyvufCqgqemMn9RW3Y8VDDTIuaw8Cs4JO9dyRmVtOFJ8OxG4Hrisq34uLg9MnoM5OfYVbOyHDDGHuZ9mYf9KjkP79Kq8tikDrPaBndfjjZCFkXrgsBhvb/wB2LhvGPrihwcKD/lj7hH4/Nh58vIVqJi2dguFRXV1cyzxhyojKBtwudQAK8icKvzzXUEQAADYDkBtVW+jzh3dwvIecrbf7Uyo/XVUj2x4hJb2jSRfHrhVdgc95NHEQAxC5IYgZIGcZrnyvtuIHtX9HUNy5mhIhmO7bZSQ+bAfC3qPmCaps3YS6Q7wFv4o3G/5EN+Yqz2/beZM94oY6p1COViaMpNY24+tlA6x4a4d9Skju9DYOds1n23neUkRRGPES4ExOl5J7u3DKwj+0QmFD93AJxq5UlwsV+w7E3LHeN1HmzIAP51Zx9HcD28kc3jaRGUHchCRswzuSDg9OXKs47VH6hbSNJELi4WEqqnUrl5IY5BHkDJ+0G3ME9cZrEvbzGtmiXu0bxskxdo11yQjvUCeCTvFUaMnYsc+EgrytJH39FfFmlsu4m/8AkWjm2mGcnMXhVsnmCoG/Ug1ZuKcNiuI2imQOjcwf0IPQ+oqjXfbB4ZLiNLW2hnAhkkYzZDMxtll71ki8OlZcanOrCg6cVmve3EiwTaRCHS3mkVnmGtmVLh07qHR9qn2O5yOuxwaiqT217DPahsgy2x+/1TyEmOXo/L2Nc4nga2IDEtEdlfqnkD6f36V+qOBcR+tQa2TTlnUoTkjSxTDggYbbddwM8yNzVe0v0YwThjARETzQjVGfYc0+W3pV1McMiatlWqT4/wBibrhOHmAktCwUyIS3cknbVsDpJ2zj054Bv3Z36NRIqSvMhjYBlMR16wdwQ3LGOu9VnFf7AdnXuZ1JB0Lux8h5e5ruqDAwK1eF8Njt4xHEoVR+ZPmT1NblStSYUpSopSlKBXhNe1SPpT4tKsMdlbf/ACb5jEn8CY+2kz0wp59M56UEd2TP/FOJy8RYE21sDBZ5GzH/AFZ1/YHyPmtb30nWepEf0Kn5bj9zVq4BwlLS2it4h4IkCj1xzY+pOSfU1o9tbbXasfwkN/8Ak/oas7SuAzLg1qTCpLiMeHNR0grVZRk/OvhKyXArElQbkVfUq5GK+YhWdRyoISQaCfTP6VO9lI8QL5nJ/U4/SsvFOzbNZ3N2GULAI9SnOW71u7GnpscZz0NWrg3YG+SKP7HI0LuHQg5AOeef0qzsz007ddxWC54HOjG6s4y7qMzRKMiVRuSAPvDnt++xv/B+wExIMxVB1AOo/mP/ABV+4XwuO3XSg9z1NW8piyNPsdxe3urSOS1bVHpC4PxIQBlJB0YdffIyCDU0y5571zrtNwCfh1w3EuGLq1b3lmNlnUbmSMD4ZBudh5nfJDXTs7xuK9to7mAkxyDIyMEEEqysPMMCNtttiRXNptXdkkisrDZhg4JUnl95SCOQ5HpXllYRwoEjQKq8hz6lskncnJJyd8kmtjNe0Hx3Q22G3Lbl7Vgu+HxyjS6gjUrYyQCVOVLY+LfGxyNq2qUHwYhvsN9jtz96d0vkOWOQ5HmK+6UHgUDkK9pVS7b8emtXiESuymK4kcRxpJJiHusELI6AgazkDLcsCgtFzAsiMjqrIwKsrAFWBGCCDsQRXMWsp+zzmSIvPwpmOuHdns9RzrjJPiTJOf138RsnBuPyyXUMbzW0geDU6QgnQ4jt3yrFiWjbvHYPgDDIOeSdSDtw4eNXijYOkTk99pk/xEkyoscOg69AjGttQwMnG2KC7wyhlDDcMAQcY2IyNjuK+6oidv3BUSWyKTb9+QLpdsxSzooMiIGGiMhnzhSTzClh92Pb7W1qphVe/do3Ilc92wcxqFUwhmBOPEwRRkAE0F4pVN4h2wkinkjEKyKjOXYzaCqJ9VU6FEZ1tmfOCV+HnuKneznEGniZnA1LNcRHAwD3M0kIb5hAffNAPaO3EjRmTxqWUjQ+CyLrZFbTpZgoJ0qScA7VILOp6jp18+Qx5+lVK77OGZ5ojdRd28kkojEX2qu8ZjGp+9wVGdWAik4G/nivuwSMUPeqpEskj+Bl1hyjc45VOtQmAxJABPh8gtt3xGKLGt1XU2lRncsFZ9IA3J0qxx6VkEqHByNhkZ5gN77jNU257BagQJIARMZFf6rlyGW4VhM3eZlYfWGKt4cFQcHevqXsFqZ8yppb/wDh42yYSyzPr+0TEQCrgaQRucUFwkuUVdRYYwTnPQDJI89qxXCrPCwBysiHB8ww2P61UZPo+PeIyzIqI8rKggxp72SeTSrLIPDpmKkEEeEEBckVcbG37uJEznQirnGM6QBnHTlQfn3jkWGPn/eahJKu3b6z7u5lGPvEj2bxD96pcordYRlyN6wrWzcitZaiNuKtqEbitWGt21HiFVVp4pFnhPcDnd3ltACOY3L5C/e3A22510P/AIhdx206RRzNcC5mKl45Coha6bBjYqQ2IGBVRnYDCnGKpsEGufg1v0a6muCOW9uiMpz8m2612nFZvbU6UG0t743kM0rzhS0KyRqD3QBglLeA8h3unJxkEjJ2GN7iN9dGeR4o540URRsSmv8A1pO8khjBIkPdhWyAdmGxKlauFMVFUaHjN8zPD4RMtv35wisVLK8ccTxhsqzOBLjPLUoJxWtZTcQZoWdJRlFHdBNMepZ5NTMVClcpo+ILkHdRyHQtNMUFAF3xAy2smmZlCyC4zD3ekM1lnTGCRIynvwpP3deNWMv0CvK9oFKUoFKUoFfJUZzgZHX3519UoMaQqOSgbY2AG3l7VqWfB4YnLpGAxGCdztqkfAydhmR+X4scgK36UGMQrnOkZAwNhsPL2osCjGFUac6dhtnnjyrJSgxmFfwjf0Hp/QflXxaWqxLpQBVyxx6uxdic8yWJJ9TWelBz+47J3LXbyqwVTPLIh1oAuuB4Qw0xCXXlv/s09cdK1uLdkby6VjL8eiRVUXswC6reBMkqBkGWNiVIwdeTncV0mlQUOTs9fszfbOqs41YupiWT6zBIqoP9EpbrLESpzIWy2ScjLwzgV9HdQO0xaKPvVZWuZXyhkuDHlNg7iNoAWcuTp6EZa7V7VClKUHMvpVs8SI/Rkx81P9CK5ZMK7l9JVprtQ/4G/Rtv301xK7Xc1v4ze0TdCtVedblyK0xzqMtqKpGwXxio+GpThq+MVYroPZSPXxq0Q/6HD5JBncapJTGSo+62lgCeoGK63XMfoviLcS4jIeSJawgjkSIyXB/iBAHzrp1YrcKUpQKUpQKUpQKUpQKUpQKUpQKUpQKUpQKUpQKUpQKUpQKUpQanFbITQvGfvqR7eR+Rwa/P3GrJo5GVhhlJBHliv0ZVW7Y9kUvF1phZgNieTAcg38jVlSx+fbla0QN6uHHezE0JIljZPUjwn2YbH86gl4SScVphrwCrn2F4E1xOq48PNj5KOf8ASs3Zr6PriYglTGnV3GP+leZ/b1rr3BeBxWkJRPLxuebbcyent0qbiyaqv0OrrivbjH+fezMuTvoXSqhgNgR4uVdBqs9m4LThljBEtwvcknupZZE+1MpaXZhgNsSRjoKsXfLq0ZGrGrTnfGcZx5ZrLbJSvKUHtKxtMAwUkZOcDqcYzj8xQTrrKZGoAMVzuASQDjyJB/I0GSlKUClKUClKUClKUClKUClKUClKUClKUClKUClKUClKUHhFfCQKDkKoPoAK8pQZMV8TpqVh5gj8xilKCpTdnbt+HrZmS3ULEsRcK7ZATRrAyMMGCtpOQwBU8818dpeATTXLOiJIjizB1kacQSXTSK65BKkSryz12PIqUGtL2Dcw6TKrPmHJIbDLHF3ZjOckLrw45/Audxke3fYaVnuCJ10zRxoQwYljG0LBmY5PKNhgl1OoZXGoOpUG/ddlpHt7eEyqTFF3bHBAbxQnYD0jI6c+lZuA8Be3uOndKk4XHLE9wZUjC5yBGox0HiGOuPaVRZqUpQKUpQKUpQKUpQKUpQKUpQKUp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69" name="Picture 1"/>
          <p:cNvPicPr>
            <a:picLocks noChangeAspect="1" noChangeArrowheads="1"/>
          </p:cNvPicPr>
          <p:nvPr/>
        </p:nvPicPr>
        <p:blipFill>
          <a:blip r:embed="rId2"/>
          <a:srcRect/>
          <a:stretch>
            <a:fillRect/>
          </a:stretch>
        </p:blipFill>
        <p:spPr bwMode="auto">
          <a:xfrm>
            <a:off x="0" y="990600"/>
            <a:ext cx="9018242" cy="49530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B795E900-4D31-48C6-A9AC-CB6F19DB88B7}" type="datetime1">
              <a:rPr lang="en-US" smtClean="0"/>
              <a:pPr/>
              <a:t>16-Sep-13</a:t>
            </a:fld>
            <a:endParaRPr lang="en-US"/>
          </a:p>
        </p:txBody>
      </p:sp>
      <p:sp>
        <p:nvSpPr>
          <p:cNvPr id="6" name="Footer Placeholder 5"/>
          <p:cNvSpPr>
            <a:spLocks noGrp="1"/>
          </p:cNvSpPr>
          <p:nvPr>
            <p:ph type="ftr" sz="quarter" idx="11"/>
          </p:nvPr>
        </p:nvSpPr>
        <p:spPr/>
        <p:txBody>
          <a:bodyPr/>
          <a:lstStyle/>
          <a:p>
            <a:r>
              <a:rPr lang="en-US" smtClean="0"/>
              <a:t>Interfacing Ps2 Controller with Arduino</a:t>
            </a:r>
            <a:endParaRPr lang="en-US"/>
          </a:p>
        </p:txBody>
      </p:sp>
      <p:sp>
        <p:nvSpPr>
          <p:cNvPr id="5" name="Slide Number Placeholder 4"/>
          <p:cNvSpPr>
            <a:spLocks noGrp="1"/>
          </p:cNvSpPr>
          <p:nvPr>
            <p:ph type="sldNum" sz="quarter" idx="12"/>
          </p:nvPr>
        </p:nvSpPr>
        <p:spPr/>
        <p:txBody>
          <a:bodyPr/>
          <a:lstStyle/>
          <a:p>
            <a:fld id="{93A9CA3C-8468-4CA0-8B28-6B4363AF266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cs typeface="Aharoni" pitchFamily="2" charset="-79"/>
              </a:rPr>
              <a:t>How is pressure-sensitivity achieved?</a:t>
            </a:r>
            <a:endParaRPr lang="en-US" dirty="0">
              <a:cs typeface="Aharoni" pitchFamily="2" charset="-79"/>
            </a:endParaRPr>
          </a:p>
        </p:txBody>
      </p:sp>
      <p:sp>
        <p:nvSpPr>
          <p:cNvPr id="5" name="Content Placeholder 4"/>
          <p:cNvSpPr>
            <a:spLocks noGrp="1"/>
          </p:cNvSpPr>
          <p:nvPr>
            <p:ph idx="1"/>
          </p:nvPr>
        </p:nvSpPr>
        <p:spPr>
          <a:xfrm>
            <a:off x="228600" y="990600"/>
            <a:ext cx="8763000" cy="5715000"/>
          </a:xfrm>
        </p:spPr>
        <p:txBody>
          <a:bodyPr>
            <a:normAutofit/>
          </a:bodyPr>
          <a:lstStyle/>
          <a:p>
            <a:r>
              <a:rPr lang="en-US" dirty="0" smtClean="0"/>
              <a:t>Whenever a button is pressed, a small disc attached to the bottom of the button is pushed against the conductive strip mounted on the circuit board of the controller.</a:t>
            </a:r>
          </a:p>
          <a:p>
            <a:r>
              <a:rPr lang="en-US" dirty="0" smtClean="0"/>
              <a:t> With increase in pressure applied over the button, area of the disc touching the strip is increased and so there is an increase in conductivity leading to increase in flow of current. </a:t>
            </a:r>
          </a:p>
          <a:p>
            <a:r>
              <a:rPr lang="en-US" dirty="0" smtClean="0"/>
              <a:t>Thus, the buttons are made pressure-sensitive</a:t>
            </a:r>
            <a:endParaRPr lang="en-US" dirty="0"/>
          </a:p>
        </p:txBody>
      </p:sp>
      <p:sp>
        <p:nvSpPr>
          <p:cNvPr id="4" name="Date Placeholder 3"/>
          <p:cNvSpPr>
            <a:spLocks noGrp="1"/>
          </p:cNvSpPr>
          <p:nvPr>
            <p:ph type="dt" sz="half" idx="10"/>
          </p:nvPr>
        </p:nvSpPr>
        <p:spPr/>
        <p:txBody>
          <a:bodyPr/>
          <a:lstStyle/>
          <a:p>
            <a:fld id="{5CB44F48-8531-4F93-AB19-884DD0051921}" type="datetime1">
              <a:rPr lang="en-US" smtClean="0"/>
              <a:pPr/>
              <a:t>16-Sep-13</a:t>
            </a:fld>
            <a:endParaRPr lang="en-US"/>
          </a:p>
        </p:txBody>
      </p:sp>
      <p:sp>
        <p:nvSpPr>
          <p:cNvPr id="7" name="Footer Placeholder 6"/>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0C30F-E43D-4001-B769-58EDEA70B1D8}" type="datetime1">
              <a:rPr lang="en-US" smtClean="0"/>
              <a:pPr/>
              <a:t>16-Sep-13</a:t>
            </a:fld>
            <a:endParaRPr lang="en-US"/>
          </a:p>
        </p:txBody>
      </p:sp>
      <p:sp>
        <p:nvSpPr>
          <p:cNvPr id="4" name="Footer Placeholder 3"/>
          <p:cNvSpPr>
            <a:spLocks noGrp="1"/>
          </p:cNvSpPr>
          <p:nvPr>
            <p:ph type="ftr" sz="quarter" idx="11"/>
          </p:nvPr>
        </p:nvSpPr>
        <p:spPr/>
        <p:txBody>
          <a:bodyPr/>
          <a:lstStyle/>
          <a:p>
            <a:r>
              <a:rPr lang="en-US" smtClean="0"/>
              <a:t>Interfacing Ps2 Controller with Arduino</a:t>
            </a:r>
            <a:endParaRPr lang="en-US"/>
          </a:p>
        </p:txBody>
      </p:sp>
      <p:sp>
        <p:nvSpPr>
          <p:cNvPr id="3" name="Slide Number Placeholder 2"/>
          <p:cNvSpPr>
            <a:spLocks noGrp="1"/>
          </p:cNvSpPr>
          <p:nvPr>
            <p:ph type="sldNum" sz="quarter" idx="12"/>
          </p:nvPr>
        </p:nvSpPr>
        <p:spPr/>
        <p:txBody>
          <a:bodyPr/>
          <a:lstStyle/>
          <a:p>
            <a:fld id="{93A9CA3C-8468-4CA0-8B28-6B4363AF2663}" type="slidenum">
              <a:rPr lang="en-US" smtClean="0"/>
              <a:pPr/>
              <a:t>5</a:t>
            </a:fld>
            <a:endParaRPr lang="en-US"/>
          </a:p>
        </p:txBody>
      </p:sp>
    </p:spTree>
    <p:controls>
      <p:control spid="23554" name="ShockwaveFlash1" r:id="rId2" imgW="7620392" imgH="5334274"/>
    </p:controls>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229600" cy="762000"/>
          </a:xfrm>
        </p:spPr>
        <p:txBody>
          <a:bodyPr/>
          <a:lstStyle/>
          <a:p>
            <a:r>
              <a:rPr lang="en-US" u="sng" dirty="0" smtClean="0"/>
              <a:t>Analog Joysticks</a:t>
            </a:r>
            <a:endParaRPr lang="en-US" u="sng" dirty="0"/>
          </a:p>
        </p:txBody>
      </p:sp>
      <p:sp>
        <p:nvSpPr>
          <p:cNvPr id="5" name="Content Placeholder 4"/>
          <p:cNvSpPr>
            <a:spLocks noGrp="1"/>
          </p:cNvSpPr>
          <p:nvPr>
            <p:ph idx="1"/>
          </p:nvPr>
        </p:nvSpPr>
        <p:spPr>
          <a:xfrm>
            <a:off x="0" y="838200"/>
            <a:ext cx="8915400" cy="6019800"/>
          </a:xfrm>
        </p:spPr>
        <p:txBody>
          <a:bodyPr>
            <a:normAutofit/>
          </a:bodyPr>
          <a:lstStyle/>
          <a:p>
            <a:r>
              <a:rPr lang="en-US" dirty="0" smtClean="0"/>
              <a:t>Newer </a:t>
            </a:r>
            <a:r>
              <a:rPr lang="en-US" b="1" dirty="0" smtClean="0"/>
              <a:t>Dual Shock</a:t>
            </a:r>
            <a:r>
              <a:rPr lang="en-US" dirty="0" smtClean="0"/>
              <a:t> PSX controllers  have </a:t>
            </a:r>
            <a:r>
              <a:rPr lang="en-US" b="1" dirty="0" smtClean="0"/>
              <a:t>analog</a:t>
            </a:r>
            <a:r>
              <a:rPr lang="en-US" dirty="0" smtClean="0"/>
              <a:t> joysticks on them, as well as the standard buttons.</a:t>
            </a:r>
          </a:p>
          <a:p>
            <a:r>
              <a:rPr lang="en-US" dirty="0" smtClean="0"/>
              <a:t> These joysticks work in a completely different way from the buttons described above. </a:t>
            </a:r>
          </a:p>
          <a:p>
            <a:r>
              <a:rPr lang="en-US" dirty="0" smtClean="0"/>
              <a:t>Two </a:t>
            </a:r>
            <a:r>
              <a:rPr lang="en-US" b="1" dirty="0" smtClean="0"/>
              <a:t>potentiometers</a:t>
            </a:r>
            <a:r>
              <a:rPr lang="en-US" dirty="0" smtClean="0"/>
              <a:t> (variable resistors) are positioned at right angles to each other below the joystick. Current flows constantly through each one, but the amount of current is determined by the amount of resistance. </a:t>
            </a:r>
          </a:p>
        </p:txBody>
      </p:sp>
      <p:sp>
        <p:nvSpPr>
          <p:cNvPr id="6" name="Date Placeholder 5"/>
          <p:cNvSpPr>
            <a:spLocks noGrp="1"/>
          </p:cNvSpPr>
          <p:nvPr>
            <p:ph type="dt" sz="half" idx="10"/>
          </p:nvPr>
        </p:nvSpPr>
        <p:spPr/>
        <p:txBody>
          <a:bodyPr/>
          <a:lstStyle/>
          <a:p>
            <a:fld id="{B3367DA3-DF93-4A01-8DDC-F8F4D14C6B25}" type="datetime1">
              <a:rPr lang="en-US" smtClean="0"/>
              <a:pPr/>
              <a:t>16-Sep-13</a:t>
            </a:fld>
            <a:endParaRPr lang="en-US"/>
          </a:p>
        </p:txBody>
      </p:sp>
      <p:sp>
        <p:nvSpPr>
          <p:cNvPr id="8" name="Footer Placeholder 7"/>
          <p:cNvSpPr>
            <a:spLocks noGrp="1"/>
          </p:cNvSpPr>
          <p:nvPr>
            <p:ph type="ftr" sz="quarter" idx="11"/>
          </p:nvPr>
        </p:nvSpPr>
        <p:spPr/>
        <p:txBody>
          <a:bodyPr/>
          <a:lstStyle/>
          <a:p>
            <a:r>
              <a:rPr lang="en-US" smtClean="0"/>
              <a:t>Interfacing Ps2 Controller with Arduino</a:t>
            </a:r>
            <a:endParaRPr lang="en-US"/>
          </a:p>
        </p:txBody>
      </p:sp>
      <p:sp>
        <p:nvSpPr>
          <p:cNvPr id="7" name="Slide Number Placeholder 6"/>
          <p:cNvSpPr>
            <a:spLocks noGrp="1"/>
          </p:cNvSpPr>
          <p:nvPr>
            <p:ph type="sldNum" sz="quarter" idx="12"/>
          </p:nvPr>
        </p:nvSpPr>
        <p:spPr/>
        <p:txBody>
          <a:bodyPr/>
          <a:lstStyle/>
          <a:p>
            <a:fld id="{93A9CA3C-8468-4CA0-8B28-6B4363AF266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Resistance is increased or decreased based on the position of the joystick.</a:t>
            </a:r>
          </a:p>
          <a:p>
            <a:r>
              <a:rPr lang="en-US" dirty="0" smtClean="0"/>
              <a:t> By monitoring the output of each potentiometer, the PSX can determine the exact angle at which the joystick is being held, and trigger the appropriate response based on that angle. </a:t>
            </a:r>
          </a:p>
          <a:p>
            <a:endParaRPr lang="en-US" dirty="0"/>
          </a:p>
        </p:txBody>
      </p:sp>
      <p:sp>
        <p:nvSpPr>
          <p:cNvPr id="4" name="Date Placeholder 3"/>
          <p:cNvSpPr>
            <a:spLocks noGrp="1"/>
          </p:cNvSpPr>
          <p:nvPr>
            <p:ph type="dt" sz="half" idx="10"/>
          </p:nvPr>
        </p:nvSpPr>
        <p:spPr/>
        <p:txBody>
          <a:bodyPr/>
          <a:lstStyle/>
          <a:p>
            <a:fld id="{FE1E9562-AB7E-4ED9-860E-6DC601A5C810}" type="datetime1">
              <a:rPr lang="en-US" smtClean="0"/>
              <a:pPr/>
              <a:t>16-Sep-13</a:t>
            </a:fld>
            <a:endParaRPr lang="en-US"/>
          </a:p>
        </p:txBody>
      </p:sp>
      <p:sp>
        <p:nvSpPr>
          <p:cNvPr id="5" name="Footer Placeholder 4"/>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9A08E-827F-40A7-9EFB-1ABD154DE8D3}" type="datetime1">
              <a:rPr lang="en-US" smtClean="0"/>
              <a:pPr/>
              <a:t>16-Sep-13</a:t>
            </a:fld>
            <a:endParaRPr lang="en-US"/>
          </a:p>
        </p:txBody>
      </p:sp>
      <p:sp>
        <p:nvSpPr>
          <p:cNvPr id="4" name="Footer Placeholder 3"/>
          <p:cNvSpPr>
            <a:spLocks noGrp="1"/>
          </p:cNvSpPr>
          <p:nvPr>
            <p:ph type="ftr" sz="quarter" idx="11"/>
          </p:nvPr>
        </p:nvSpPr>
        <p:spPr/>
        <p:txBody>
          <a:bodyPr/>
          <a:lstStyle/>
          <a:p>
            <a:r>
              <a:rPr lang="en-US" smtClean="0"/>
              <a:t>Interfacing Ps2 Controller with Arduino</a:t>
            </a:r>
            <a:endParaRPr lang="en-US"/>
          </a:p>
        </p:txBody>
      </p:sp>
      <p:sp>
        <p:nvSpPr>
          <p:cNvPr id="3" name="Slide Number Placeholder 2"/>
          <p:cNvSpPr>
            <a:spLocks noGrp="1"/>
          </p:cNvSpPr>
          <p:nvPr>
            <p:ph type="sldNum" sz="quarter" idx="12"/>
          </p:nvPr>
        </p:nvSpPr>
        <p:spPr/>
        <p:txBody>
          <a:bodyPr/>
          <a:lstStyle/>
          <a:p>
            <a:fld id="{93A9CA3C-8468-4CA0-8B28-6B4363AF2663}" type="slidenum">
              <a:rPr lang="en-US" smtClean="0"/>
              <a:pPr/>
              <a:t>8</a:t>
            </a:fld>
            <a:endParaRPr lang="en-US"/>
          </a:p>
        </p:txBody>
      </p:sp>
    </p:spTree>
    <p:controls>
      <p:control spid="2051" name="ShockwaveFlash2" r:id="rId2" imgW="6782149" imgH="5334274"/>
    </p:controls>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http://www.billporter.info/wp-content/uploads/2010/05/wiring.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http://www.billporter.info/wp-content/uploads/2010/05/wiring.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wiring.jpg"/>
          <p:cNvPicPr>
            <a:picLocks noChangeAspect="1"/>
          </p:cNvPicPr>
          <p:nvPr/>
        </p:nvPicPr>
        <p:blipFill>
          <a:blip r:embed="rId2"/>
          <a:stretch>
            <a:fillRect/>
          </a:stretch>
        </p:blipFill>
        <p:spPr>
          <a:xfrm>
            <a:off x="990600" y="228600"/>
            <a:ext cx="7010400" cy="6629400"/>
          </a:xfrm>
          <a:prstGeom prst="rect">
            <a:avLst/>
          </a:prstGeom>
        </p:spPr>
      </p:pic>
      <p:sp>
        <p:nvSpPr>
          <p:cNvPr id="5" name="Date Placeholder 4"/>
          <p:cNvSpPr>
            <a:spLocks noGrp="1"/>
          </p:cNvSpPr>
          <p:nvPr>
            <p:ph type="dt" sz="half" idx="10"/>
          </p:nvPr>
        </p:nvSpPr>
        <p:spPr/>
        <p:txBody>
          <a:bodyPr/>
          <a:lstStyle/>
          <a:p>
            <a:fld id="{EF092B85-7F8C-4008-9D30-948E32B8149B}" type="datetime1">
              <a:rPr lang="en-US" smtClean="0"/>
              <a:pPr/>
              <a:t>16-Sep-13</a:t>
            </a:fld>
            <a:endParaRPr lang="en-US"/>
          </a:p>
        </p:txBody>
      </p:sp>
      <p:sp>
        <p:nvSpPr>
          <p:cNvPr id="7" name="Footer Placeholder 6"/>
          <p:cNvSpPr>
            <a:spLocks noGrp="1"/>
          </p:cNvSpPr>
          <p:nvPr>
            <p:ph type="ftr" sz="quarter" idx="11"/>
          </p:nvPr>
        </p:nvSpPr>
        <p:spPr/>
        <p:txBody>
          <a:bodyPr/>
          <a:lstStyle/>
          <a:p>
            <a:r>
              <a:rPr lang="en-US" smtClean="0"/>
              <a:t>Interfacing Ps2 Controller with Arduino</a:t>
            </a:r>
            <a:endParaRPr lang="en-US"/>
          </a:p>
        </p:txBody>
      </p:sp>
      <p:sp>
        <p:nvSpPr>
          <p:cNvPr id="6" name="Slide Number Placeholder 5"/>
          <p:cNvSpPr>
            <a:spLocks noGrp="1"/>
          </p:cNvSpPr>
          <p:nvPr>
            <p:ph type="sldNum" sz="quarter" idx="12"/>
          </p:nvPr>
        </p:nvSpPr>
        <p:spPr/>
        <p:txBody>
          <a:bodyPr/>
          <a:lstStyle/>
          <a:p>
            <a:fld id="{93A9CA3C-8468-4CA0-8B28-6B4363AF266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TotalTime>
  <Words>288</Words>
  <Application>Microsoft Office PowerPoint</Application>
  <PresentationFormat>On-screen Show (4:3)</PresentationFormat>
  <Paragraphs>59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Interfacing Ps2 with Arduino</vt:lpstr>
      <vt:lpstr>PS2 Controller - Simple Outline</vt:lpstr>
      <vt:lpstr>Slide 3</vt:lpstr>
      <vt:lpstr>How is pressure-sensitivity achieved?</vt:lpstr>
      <vt:lpstr>Slide 5</vt:lpstr>
      <vt:lpstr>Analog Joysticks</vt:lpstr>
      <vt:lpstr>Slide 7</vt:lpstr>
      <vt:lpstr>Slide 8</vt:lpstr>
      <vt:lpstr>Slide 9</vt:lpstr>
      <vt:lpstr>Slide 10</vt:lpstr>
      <vt:lpstr>Pull up Resistors</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Ps2 with Arduino</dc:title>
  <dc:creator>xtreme</dc:creator>
  <cp:lastModifiedBy>xtreme</cp:lastModifiedBy>
  <cp:revision>18</cp:revision>
  <dcterms:created xsi:type="dcterms:W3CDTF">2013-08-15T10:01:17Z</dcterms:created>
  <dcterms:modified xsi:type="dcterms:W3CDTF">2013-09-15T20:57:51Z</dcterms:modified>
</cp:coreProperties>
</file>