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3"/>
    <p:sldId id="275" r:id="rId4"/>
    <p:sldId id="276" r:id="rId5"/>
    <p:sldId id="277" r:id="rId6"/>
    <p:sldId id="278" r:id="rId7"/>
    <p:sldId id="269" r:id="rId8"/>
    <p:sldId id="283" r:id="rId9"/>
    <p:sldId id="279" r:id="rId10"/>
    <p:sldId id="274" r:id="rId11"/>
    <p:sldId id="285" r:id="rId12"/>
    <p:sldId id="286" r:id="rId13"/>
    <p:sldId id="287" r:id="rId14"/>
    <p:sldId id="289" r:id="rId15"/>
    <p:sldId id="290" r:id="rId16"/>
    <p:sldId id="288" r:id="rId17"/>
    <p:sldId id="280" r:id="rId18"/>
    <p:sldId id="281" r:id="rId19"/>
    <p:sldId id="291" r:id="rId20"/>
    <p:sldId id="292" r:id="rId21"/>
    <p:sldId id="282" r:id="rId22"/>
    <p:sldId id="284"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cxnId="{7B595755-BE81-46A0-903D-004D1EF6EE33}" type="parTrans">
      <dgm:prSet/>
      <dgm:spPr/>
      <dgm:t>
        <a:bodyPr/>
        <a:lstStyle/>
        <a:p>
          <a:endParaRPr lang="en-US"/>
        </a:p>
      </dgm:t>
    </dgm:pt>
    <dgm:pt modelId="{AE4D7DCA-0B66-4207-B896-C721B2CB4C13}" cxnId="{7B595755-BE81-46A0-903D-004D1EF6EE33}" type="sibTrans">
      <dgm:prSet/>
      <dgm:spPr/>
      <dgm:t>
        <a:bodyPr/>
        <a:lstStyle/>
        <a:p>
          <a:endParaRPr lang="en-US"/>
        </a:p>
      </dgm:t>
    </dgm:pt>
    <dgm:pt modelId="{41E3B52E-71B8-4BD0-B1ED-D051FFB12506}">
      <dgm:prSet phldrT="[Text]"/>
      <dgm:spPr/>
      <dgm:t>
        <a:bodyPr/>
        <a:lstStyle/>
        <a:p>
          <a:r>
            <a:rPr lang="en-US" dirty="0"/>
            <a:t>EDA</a:t>
          </a:r>
        </a:p>
      </dgm:t>
    </dgm:pt>
    <dgm:pt modelId="{DA206B73-34B1-48E4-A513-9978853BF217}" cxnId="{0F0D3551-AF94-422C-87FE-80E4E27CB025}" type="parTrans">
      <dgm:prSet/>
      <dgm:spPr/>
      <dgm:t>
        <a:bodyPr/>
        <a:lstStyle/>
        <a:p>
          <a:endParaRPr lang="en-US"/>
        </a:p>
      </dgm:t>
    </dgm:pt>
    <dgm:pt modelId="{2436D701-8B79-4C2B-92A4-52BC1BA24775}" cxnId="{0F0D3551-AF94-422C-87FE-80E4E27CB025}" type="sibTrans">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cxnId="{6B045370-B4FF-427A-9929-461476AAE193}" type="parTrans">
      <dgm:prSet/>
      <dgm:spPr/>
      <dgm:t>
        <a:bodyPr/>
        <a:lstStyle/>
        <a:p>
          <a:endParaRPr lang="en-US"/>
        </a:p>
      </dgm:t>
    </dgm:pt>
    <dgm:pt modelId="{2B847D36-6E88-4DD3-AABD-579C99426233}" cxnId="{6B045370-B4FF-427A-9929-461476AAE193}" type="sibTrans">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cxnId="{710659EC-6706-425F-81BB-5F1E070F7D4D}" type="parTrans">
      <dgm:prSet/>
      <dgm:spPr/>
      <dgm:t>
        <a:bodyPr/>
        <a:lstStyle/>
        <a:p>
          <a:endParaRPr lang="en-US"/>
        </a:p>
      </dgm:t>
    </dgm:pt>
    <dgm:pt modelId="{B551F8FA-E415-4EE1-BA68-D13E7D2E980B}" cxnId="{710659EC-6706-425F-81BB-5F1E070F7D4D}" type="sibTrans">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cxnId="{0687A885-2354-4E9E-B313-4269283F0057}" type="parTrans">
      <dgm:prSet/>
      <dgm:spPr/>
      <dgm:t>
        <a:bodyPr/>
        <a:lstStyle/>
        <a:p>
          <a:endParaRPr lang="en-US"/>
        </a:p>
      </dgm:t>
    </dgm:pt>
    <dgm:pt modelId="{BD0F67B1-39E4-45ED-9534-FB8F89E8EEF6}" cxnId="{0687A885-2354-4E9E-B313-4269283F0057}" type="sibTrans">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cxnId="{B522739A-4DEE-43CF-9357-A84EF1EEE7ED}" type="parTrans">
      <dgm:prSet/>
      <dgm:spPr/>
      <dgm:t>
        <a:bodyPr/>
        <a:lstStyle/>
        <a:p>
          <a:endParaRPr lang="en-US"/>
        </a:p>
      </dgm:t>
    </dgm:pt>
    <dgm:pt modelId="{E373698D-1356-47A7-A591-B72BFE77C3D1}" cxnId="{B522739A-4DEE-43CF-9357-A84EF1EEE7ED}" type="sibTrans">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cxnId="{206D6826-92C5-4EEE-A28E-254E966FF0A0}" type="parTrans">
      <dgm:prSet/>
      <dgm:spPr/>
      <dgm:t>
        <a:bodyPr/>
        <a:lstStyle/>
        <a:p>
          <a:endParaRPr lang="en-US"/>
        </a:p>
      </dgm:t>
    </dgm:pt>
    <dgm:pt modelId="{1009FF03-5F93-449C-AF20-55447EEE50AB}" cxnId="{206D6826-92C5-4EEE-A28E-254E966FF0A0}" type="sibTrans">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cxnId="{542EFA5A-B279-4120-B9BA-FE4ABDE4AFDD}" type="parTrans">
      <dgm:prSet/>
      <dgm:spPr/>
      <dgm:t>
        <a:bodyPr/>
        <a:lstStyle/>
        <a:p>
          <a:endParaRPr lang="en-US"/>
        </a:p>
      </dgm:t>
    </dgm:pt>
    <dgm:pt modelId="{8234610D-6FEE-4546-99B0-60EDB0B3BAEC}" cxnId="{542EFA5A-B279-4120-B9BA-FE4ABDE4AFDD}" type="sibTrans">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cxnId="{D22C632F-8F8B-48FF-A898-48FD446A5F78}" type="parTrans">
      <dgm:prSet/>
      <dgm:spPr/>
      <dgm:t>
        <a:bodyPr/>
        <a:lstStyle/>
        <a:p>
          <a:endParaRPr lang="en-US"/>
        </a:p>
      </dgm:t>
    </dgm:pt>
    <dgm:pt modelId="{7656320D-CC13-4DD7-8A30-F9FDC84AC6F2}" cxnId="{D22C632F-8F8B-48FF-A898-48FD446A5F78}" type="sibTrans">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cxnId="{A7B8947C-EA6E-47DE-814B-A0994EFA8C28}" type="parTrans">
      <dgm:prSet/>
      <dgm:spPr/>
      <dgm:t>
        <a:bodyPr/>
        <a:lstStyle/>
        <a:p>
          <a:endParaRPr lang="en-US"/>
        </a:p>
      </dgm:t>
    </dgm:pt>
    <dgm:pt modelId="{8D504E2C-8A70-4591-8ECD-4A886FADED33}" cxnId="{A7B8947C-EA6E-47DE-814B-A0994EFA8C28}" type="sibTrans">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cxnId="{0DC50B81-769A-4AC7-8C73-8EF8D8334AA1}" type="parTrans">
      <dgm:prSet/>
      <dgm:spPr/>
      <dgm:t>
        <a:bodyPr/>
        <a:lstStyle/>
        <a:p>
          <a:endParaRPr lang="en-US"/>
        </a:p>
      </dgm:t>
    </dgm:pt>
    <dgm:pt modelId="{ABE7D012-6867-48DA-AF76-FDB8ECBB944D}" cxnId="{0DC50B81-769A-4AC7-8C73-8EF8D8334AA1}" type="sibTrans">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cxnId="{B767AB03-F7F7-492B-8158-C75E1682A10F}" type="parTrans">
      <dgm:prSet/>
      <dgm:spPr/>
      <dgm:t>
        <a:bodyPr/>
        <a:lstStyle/>
        <a:p>
          <a:endParaRPr lang="en-US"/>
        </a:p>
      </dgm:t>
    </dgm:pt>
    <dgm:pt modelId="{9295158E-0763-4655-AD0E-61686A560F58}" cxnId="{B767AB03-F7F7-492B-8158-C75E1682A10F}" type="sibTrans">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cxnId="{6D853954-67EB-442C-9F5A-866B9247A562}" type="parTrans">
      <dgm:prSet/>
      <dgm:spPr/>
      <dgm:t>
        <a:bodyPr/>
        <a:lstStyle/>
        <a:p>
          <a:endParaRPr lang="en-US"/>
        </a:p>
      </dgm:t>
    </dgm:pt>
    <dgm:pt modelId="{C27250CA-FF59-4A03-8472-477331DB98EB}" cxnId="{6D853954-67EB-442C-9F5A-866B9247A562}" type="sibTrans">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cxnId="{36634D94-C210-4DDC-A75A-FBCAAFC75039}" type="parTrans">
      <dgm:prSet/>
      <dgm:spPr/>
      <dgm:t>
        <a:bodyPr/>
        <a:lstStyle/>
        <a:p>
          <a:endParaRPr lang="en-US"/>
        </a:p>
      </dgm:t>
    </dgm:pt>
    <dgm:pt modelId="{A9C1E709-4F9E-4AAB-BB7C-51A08921302E}" cxnId="{36634D94-C210-4DDC-A75A-FBCAAFC75039}" type="sibTrans">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custLinFactNeighborX="2580" custLinFactNeighborY="20816">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363075" cy="3876675"/>
        <a:chOff x="0" y="0"/>
        <a:chExt cx="9363075" cy="3876675"/>
      </a:xfrm>
    </dsp:grpSpPr>
    <dsp:sp modelId="{9BBCF6CE-E750-48B6-B333-305BBB100737}">
      <dsp:nvSpPr>
        <dsp:cNvPr id="3" name="Rounded Rectangle 2"/>
        <dsp:cNvSpPr/>
      </dsp:nvSpPr>
      <dsp:spPr bwMode="white">
        <a:xfrm>
          <a:off x="0" y="243663"/>
          <a:ext cx="2118343" cy="529586"/>
        </a:xfrm>
        <a:prstGeom prst="roundRect">
          <a:avLst>
            <a:gd name="adj" fmla="val 10000"/>
          </a:avLst>
        </a:prstGeom>
      </dsp:spPr>
      <dsp:style>
        <a:lnRef idx="0">
          <a:schemeClr val="accent1">
            <a:shade val="80000"/>
          </a:schemeClr>
        </a:lnRef>
        <a:fillRef idx="3">
          <a:schemeClr val="lt1"/>
        </a:fillRef>
        <a:effectRef idx="2">
          <a:scrgbClr r="0" g="0" b="0"/>
        </a:effectRef>
        <a:fontRef idx="minor">
          <a:schemeClr val="lt1"/>
        </a:fontRef>
      </dsp:style>
      <dsp:txBody>
        <a:bodyPr lIns="26670" tIns="26670" rIns="26670"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dirty="0">
              <a:solidFill>
                <a:schemeClr val="dk1"/>
              </a:solidFill>
            </a:rPr>
            <a:t>Web Scraping</a:t>
          </a:r>
          <a:endParaRPr>
            <a:solidFill>
              <a:schemeClr val="dk1"/>
            </a:solidFill>
          </a:endParaRPr>
        </a:p>
      </dsp:txBody>
      <dsp:txXfrm>
        <a:off x="0" y="243663"/>
        <a:ext cx="2118343" cy="529586"/>
      </dsp:txXfrm>
    </dsp:sp>
    <dsp:sp modelId="{1B1F80F4-E9A5-4A99-A630-6548067B7CB5}">
      <dsp:nvSpPr>
        <dsp:cNvPr id="4" name="Right Arrow 3"/>
        <dsp:cNvSpPr/>
      </dsp:nvSpPr>
      <dsp:spPr bwMode="white">
        <a:xfrm rot="5399999">
          <a:off x="1012833" y="819588"/>
          <a:ext cx="92677" cy="92677"/>
        </a:xfrm>
        <a:prstGeom prst="rightArrow">
          <a:avLst>
            <a:gd name="adj1" fmla="val 667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Xfrm rot="5399999">
        <a:off x="1012833" y="819588"/>
        <a:ext cx="92677" cy="92677"/>
      </dsp:txXfrm>
    </dsp:sp>
    <dsp:sp modelId="{85447532-8740-4202-B6A5-AE63748B9291}">
      <dsp:nvSpPr>
        <dsp:cNvPr id="5" name="Rounded Rectangle 4"/>
        <dsp:cNvSpPr/>
      </dsp:nvSpPr>
      <dsp:spPr bwMode="white">
        <a:xfrm>
          <a:off x="0" y="958604"/>
          <a:ext cx="2118343" cy="529586"/>
        </a:xfrm>
        <a:prstGeom prst="roundRect">
          <a:avLst>
            <a:gd name="adj" fmla="val 10000"/>
          </a:avLst>
        </a:prstGeom>
      </dsp:spPr>
      <dsp:style>
        <a:lnRef idx="1">
          <a:schemeClr val="accent1">
            <a:alpha val="90000"/>
          </a:schemeClr>
        </a:lnRef>
        <a:fillRef idx="1">
          <a:schemeClr val="lt1">
            <a:alpha val="90000"/>
            <a:tint val="40000"/>
          </a:schemeClr>
        </a:fillRef>
        <a:effectRef idx="0">
          <a:scrgbClr r="0" g="0" b="0"/>
        </a:effectRef>
        <a:fontRef idx="minor"/>
      </dsp:style>
      <dsp:txBody>
        <a:bodyPr lIns="11430" tIns="11430" rIns="11430" bIns="11430"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solidFill>
                <a:schemeClr val="dk1"/>
              </a:solidFill>
            </a:rPr>
            <a:t>Ensure that the webpages allow legal scraping of data</a:t>
          </a:r>
          <a:endParaRPr>
            <a:solidFill>
              <a:schemeClr val="dk1"/>
            </a:solidFill>
          </a:endParaRPr>
        </a:p>
      </dsp:txBody>
      <dsp:txXfrm>
        <a:off x="0" y="958604"/>
        <a:ext cx="2118343" cy="529586"/>
      </dsp:txXfrm>
    </dsp:sp>
    <dsp:sp modelId="{7CAEA63C-96B5-40D4-900F-409598FDB0C1}">
      <dsp:nvSpPr>
        <dsp:cNvPr id="6" name="Right Arrow 5"/>
        <dsp:cNvSpPr/>
      </dsp:nvSpPr>
      <dsp:spPr bwMode="white">
        <a:xfrm rot="5399999">
          <a:off x="1012833" y="1534528"/>
          <a:ext cx="92677" cy="92677"/>
        </a:xfrm>
        <a:prstGeom prst="rightArrow">
          <a:avLst>
            <a:gd name="adj1" fmla="val 667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Xfrm rot="5399999">
        <a:off x="1012833" y="1534528"/>
        <a:ext cx="92677" cy="92677"/>
      </dsp:txXfrm>
    </dsp:sp>
    <dsp:sp modelId="{459BBFF8-CE50-41AE-9B5E-F6026BBE4F45}">
      <dsp:nvSpPr>
        <dsp:cNvPr id="7" name="Rounded Rectangle 6"/>
        <dsp:cNvSpPr/>
      </dsp:nvSpPr>
      <dsp:spPr bwMode="white">
        <a:xfrm>
          <a:off x="0" y="1673545"/>
          <a:ext cx="2118343" cy="529586"/>
        </a:xfrm>
        <a:prstGeom prst="roundRect">
          <a:avLst>
            <a:gd name="adj" fmla="val 10000"/>
          </a:avLst>
        </a:prstGeom>
      </dsp:spPr>
      <dsp:style>
        <a:lnRef idx="1">
          <a:schemeClr val="accent1">
            <a:alpha val="90000"/>
          </a:schemeClr>
        </a:lnRef>
        <a:fillRef idx="1">
          <a:schemeClr val="lt1">
            <a:alpha val="90000"/>
            <a:tint val="40000"/>
          </a:schemeClr>
        </a:fillRef>
        <a:effectRef idx="0">
          <a:scrgbClr r="0" g="0" b="0"/>
        </a:effectRef>
        <a:fontRef idx="minor"/>
      </dsp:style>
      <dsp:txBody>
        <a:bodyPr lIns="11430" tIns="11430" rIns="11430" bIns="11430"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solidFill>
                <a:schemeClr val="dk1"/>
              </a:solidFill>
            </a:rPr>
            <a:t>Extract the product URL’s from Amazon and Flipkart</a:t>
          </a:r>
          <a:endParaRPr>
            <a:solidFill>
              <a:schemeClr val="dk1"/>
            </a:solidFill>
          </a:endParaRPr>
        </a:p>
      </dsp:txBody>
      <dsp:txXfrm>
        <a:off x="0" y="1673545"/>
        <a:ext cx="2118343" cy="529586"/>
      </dsp:txXfrm>
    </dsp:sp>
    <dsp:sp modelId="{A65C4264-24F4-4122-844B-F5E582EC0111}">
      <dsp:nvSpPr>
        <dsp:cNvPr id="8" name="Right Arrow 7"/>
        <dsp:cNvSpPr/>
      </dsp:nvSpPr>
      <dsp:spPr bwMode="white">
        <a:xfrm rot="5399999">
          <a:off x="1012833" y="2249469"/>
          <a:ext cx="92677" cy="92677"/>
        </a:xfrm>
        <a:prstGeom prst="rightArrow">
          <a:avLst>
            <a:gd name="adj1" fmla="val 667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Xfrm rot="5399999">
        <a:off x="1012833" y="2249469"/>
        <a:ext cx="92677" cy="92677"/>
      </dsp:txXfrm>
    </dsp:sp>
    <dsp:sp modelId="{9A5E1799-26FB-4959-97AA-0FCC22761318}">
      <dsp:nvSpPr>
        <dsp:cNvPr id="9" name="Rounded Rectangle 8"/>
        <dsp:cNvSpPr/>
      </dsp:nvSpPr>
      <dsp:spPr bwMode="white">
        <a:xfrm>
          <a:off x="0" y="2388485"/>
          <a:ext cx="2118343" cy="529586"/>
        </a:xfrm>
        <a:prstGeom prst="roundRect">
          <a:avLst>
            <a:gd name="adj" fmla="val 10000"/>
          </a:avLst>
        </a:prstGeom>
      </dsp:spPr>
      <dsp:style>
        <a:lnRef idx="1">
          <a:schemeClr val="accent1">
            <a:alpha val="90000"/>
          </a:schemeClr>
        </a:lnRef>
        <a:fillRef idx="1">
          <a:schemeClr val="lt1">
            <a:alpha val="90000"/>
            <a:tint val="40000"/>
          </a:schemeClr>
        </a:fillRef>
        <a:effectRef idx="0">
          <a:scrgbClr r="0" g="0" b="0"/>
        </a:effectRef>
        <a:fontRef idx="minor"/>
      </dsp:style>
      <dsp:txBody>
        <a:bodyPr lIns="11430" tIns="11430" rIns="11430" bIns="11430"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solidFill>
                <a:schemeClr val="dk1"/>
              </a:solidFill>
            </a:rPr>
            <a:t>Create a dataframe with Reviews and Ratings columns</a:t>
          </a:r>
          <a:endParaRPr>
            <a:solidFill>
              <a:schemeClr val="dk1"/>
            </a:solidFill>
          </a:endParaRPr>
        </a:p>
      </dsp:txBody>
      <dsp:txXfrm>
        <a:off x="0" y="2388485"/>
        <a:ext cx="2118343" cy="529586"/>
      </dsp:txXfrm>
    </dsp:sp>
    <dsp:sp modelId="{3FBD4BD3-B74D-4AAB-9295-AE19DCC50691}">
      <dsp:nvSpPr>
        <dsp:cNvPr id="10" name="Right Arrow 9"/>
        <dsp:cNvSpPr/>
      </dsp:nvSpPr>
      <dsp:spPr bwMode="white">
        <a:xfrm rot="5399999">
          <a:off x="1012833" y="2964410"/>
          <a:ext cx="92677" cy="92677"/>
        </a:xfrm>
        <a:prstGeom prst="rightArrow">
          <a:avLst>
            <a:gd name="adj1" fmla="val 667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Xfrm rot="5399999">
        <a:off x="1012833" y="2964410"/>
        <a:ext cx="92677" cy="92677"/>
      </dsp:txXfrm>
    </dsp:sp>
    <dsp:sp modelId="{8C46515F-5745-4BFE-8634-C34D77574BE3}">
      <dsp:nvSpPr>
        <dsp:cNvPr id="11" name="Rounded Rectangle 10"/>
        <dsp:cNvSpPr/>
      </dsp:nvSpPr>
      <dsp:spPr bwMode="white">
        <a:xfrm>
          <a:off x="0" y="3103426"/>
          <a:ext cx="2118343" cy="529586"/>
        </a:xfrm>
        <a:prstGeom prst="roundRect">
          <a:avLst>
            <a:gd name="adj" fmla="val 10000"/>
          </a:avLst>
        </a:prstGeom>
      </dsp:spPr>
      <dsp:style>
        <a:lnRef idx="1">
          <a:schemeClr val="accent1">
            <a:alpha val="90000"/>
          </a:schemeClr>
        </a:lnRef>
        <a:fillRef idx="1">
          <a:schemeClr val="lt1">
            <a:alpha val="90000"/>
            <a:tint val="40000"/>
          </a:schemeClr>
        </a:fillRef>
        <a:effectRef idx="0">
          <a:scrgbClr r="0" g="0" b="0"/>
        </a:effectRef>
        <a:fontRef idx="minor"/>
      </dsp:style>
      <dsp:txBody>
        <a:bodyPr lIns="11430" tIns="11430" rIns="11430" bIns="11430"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solidFill>
                <a:schemeClr val="dk1"/>
              </a:solidFill>
            </a:rPr>
            <a:t>Save the dataframe in CSV format</a:t>
          </a:r>
          <a:endParaRPr>
            <a:solidFill>
              <a:schemeClr val="dk1"/>
            </a:solidFill>
          </a:endParaRPr>
        </a:p>
      </dsp:txBody>
      <dsp:txXfrm>
        <a:off x="0" y="3103426"/>
        <a:ext cx="2118343" cy="529586"/>
      </dsp:txXfrm>
    </dsp:sp>
    <dsp:sp modelId="{09ADE9CE-20B7-4A4E-BED6-D56E4ED1D855}">
      <dsp:nvSpPr>
        <dsp:cNvPr id="12" name="Rounded Rectangle 11"/>
        <dsp:cNvSpPr/>
      </dsp:nvSpPr>
      <dsp:spPr bwMode="white">
        <a:xfrm>
          <a:off x="2414911" y="243663"/>
          <a:ext cx="2118343" cy="529586"/>
        </a:xfrm>
        <a:prstGeom prst="roundRect">
          <a:avLst>
            <a:gd name="adj" fmla="val 10000"/>
          </a:avLst>
        </a:prstGeom>
      </dsp:spPr>
      <dsp:style>
        <a:lnRef idx="0">
          <a:schemeClr val="accent1">
            <a:shade val="80000"/>
          </a:schemeClr>
        </a:lnRef>
        <a:fillRef idx="3">
          <a:schemeClr val="lt1"/>
        </a:fillRef>
        <a:effectRef idx="2">
          <a:scrgbClr r="0" g="0" b="0"/>
        </a:effectRef>
        <a:fontRef idx="minor">
          <a:schemeClr val="lt1"/>
        </a:fontRef>
      </dsp:style>
      <dsp:txBody>
        <a:bodyPr lIns="26670" tIns="26670" rIns="26670"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dirty="0">
              <a:solidFill>
                <a:schemeClr val="dk1"/>
              </a:solidFill>
            </a:rPr>
            <a:t>EDA</a:t>
          </a:r>
          <a:endParaRPr>
            <a:solidFill>
              <a:schemeClr val="dk1"/>
            </a:solidFill>
          </a:endParaRPr>
        </a:p>
      </dsp:txBody>
      <dsp:txXfrm>
        <a:off x="2414911" y="243663"/>
        <a:ext cx="2118343" cy="529586"/>
      </dsp:txXfrm>
    </dsp:sp>
    <dsp:sp modelId="{C8CE6287-76AA-46C4-B478-0F9183DE6118}">
      <dsp:nvSpPr>
        <dsp:cNvPr id="13" name="Right Arrow 12"/>
        <dsp:cNvSpPr/>
      </dsp:nvSpPr>
      <dsp:spPr bwMode="white">
        <a:xfrm rot="5151095">
          <a:off x="3445277" y="838879"/>
          <a:ext cx="112263" cy="92677"/>
        </a:xfrm>
        <a:prstGeom prst="rightArrow">
          <a:avLst>
            <a:gd name="adj1" fmla="val 667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Xfrm rot="5151095">
        <a:off x="3445277" y="838879"/>
        <a:ext cx="112263" cy="92677"/>
      </dsp:txXfrm>
    </dsp:sp>
    <dsp:sp modelId="{F7AA6D3E-BCE0-4C06-B101-080DA85DCB01}">
      <dsp:nvSpPr>
        <dsp:cNvPr id="14" name="Rounded Rectangle 13"/>
        <dsp:cNvSpPr/>
      </dsp:nvSpPr>
      <dsp:spPr bwMode="white">
        <a:xfrm>
          <a:off x="2469564" y="997187"/>
          <a:ext cx="2118343" cy="529586"/>
        </a:xfrm>
        <a:prstGeom prst="roundRect">
          <a:avLst>
            <a:gd name="adj" fmla="val 10000"/>
          </a:avLst>
        </a:prstGeom>
      </dsp:spPr>
      <dsp:style>
        <a:lnRef idx="1">
          <a:schemeClr val="accent1">
            <a:alpha val="90000"/>
          </a:schemeClr>
        </a:lnRef>
        <a:fillRef idx="1">
          <a:schemeClr val="lt1">
            <a:alpha val="90000"/>
            <a:tint val="40000"/>
          </a:schemeClr>
        </a:fillRef>
        <a:effectRef idx="0">
          <a:scrgbClr r="0" g="0" b="0"/>
        </a:effectRef>
        <a:fontRef idx="minor"/>
      </dsp:style>
      <dsp:txBody>
        <a:bodyPr lIns="11430" tIns="11430" rIns="11430" bIns="11430"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solidFill>
                <a:schemeClr val="dk1"/>
              </a:solidFill>
            </a:rPr>
            <a:t>Check for missing values</a:t>
          </a:r>
          <a:endParaRPr>
            <a:solidFill>
              <a:schemeClr val="dk1"/>
            </a:solidFill>
          </a:endParaRPr>
        </a:p>
      </dsp:txBody>
      <dsp:txXfrm>
        <a:off x="2469564" y="997187"/>
        <a:ext cx="2118343" cy="529586"/>
      </dsp:txXfrm>
    </dsp:sp>
    <dsp:sp modelId="{DDA5CBC7-AA05-481A-A03A-3964C1BBBB5A}">
      <dsp:nvSpPr>
        <dsp:cNvPr id="15" name="Right Arrow 14"/>
        <dsp:cNvSpPr/>
      </dsp:nvSpPr>
      <dsp:spPr bwMode="white">
        <a:xfrm rot="5677185">
          <a:off x="3474123" y="1553820"/>
          <a:ext cx="54572" cy="92677"/>
        </a:xfrm>
        <a:prstGeom prst="rightArrow">
          <a:avLst>
            <a:gd name="adj1" fmla="val 667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Xfrm rot="5677185">
        <a:off x="3474123" y="1553820"/>
        <a:ext cx="54572" cy="92677"/>
      </dsp:txXfrm>
    </dsp:sp>
    <dsp:sp modelId="{73DBFA1A-3823-4209-9CD6-DBDD456F39FB}">
      <dsp:nvSpPr>
        <dsp:cNvPr id="16" name="Rounded Rectangle 15"/>
        <dsp:cNvSpPr/>
      </dsp:nvSpPr>
      <dsp:spPr bwMode="white">
        <a:xfrm>
          <a:off x="2414911" y="1673545"/>
          <a:ext cx="2118343" cy="529586"/>
        </a:xfrm>
        <a:prstGeom prst="roundRect">
          <a:avLst>
            <a:gd name="adj" fmla="val 10000"/>
          </a:avLst>
        </a:prstGeom>
      </dsp:spPr>
      <dsp:style>
        <a:lnRef idx="1">
          <a:schemeClr val="accent1">
            <a:alpha val="90000"/>
          </a:schemeClr>
        </a:lnRef>
        <a:fillRef idx="1">
          <a:schemeClr val="lt1">
            <a:alpha val="90000"/>
            <a:tint val="40000"/>
          </a:schemeClr>
        </a:fillRef>
        <a:effectRef idx="0">
          <a:scrgbClr r="0" g="0" b="0"/>
        </a:effectRef>
        <a:fontRef idx="minor"/>
      </dsp:style>
      <dsp:txBody>
        <a:bodyPr lIns="11430" tIns="11430" rIns="11430" bIns="11430"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solidFill>
                <a:schemeClr val="dk1"/>
              </a:solidFill>
            </a:rPr>
            <a:t>Data Preprocessing steps</a:t>
          </a:r>
          <a:endParaRPr>
            <a:solidFill>
              <a:schemeClr val="dk1"/>
            </a:solidFill>
          </a:endParaRPr>
        </a:p>
      </dsp:txBody>
      <dsp:txXfrm>
        <a:off x="2414911" y="1673545"/>
        <a:ext cx="2118343" cy="529586"/>
      </dsp:txXfrm>
    </dsp:sp>
    <dsp:sp modelId="{E7F7C4A8-2F3A-49BA-B2E4-CF48FCA5D8D8}">
      <dsp:nvSpPr>
        <dsp:cNvPr id="17" name="Right Arrow 16"/>
        <dsp:cNvSpPr/>
      </dsp:nvSpPr>
      <dsp:spPr bwMode="white">
        <a:xfrm rot="5399999">
          <a:off x="3427743" y="2249469"/>
          <a:ext cx="92677" cy="92677"/>
        </a:xfrm>
        <a:prstGeom prst="rightArrow">
          <a:avLst>
            <a:gd name="adj1" fmla="val 667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Xfrm rot="5399999">
        <a:off x="3427743" y="2249469"/>
        <a:ext cx="92677" cy="92677"/>
      </dsp:txXfrm>
    </dsp:sp>
    <dsp:sp modelId="{68423B8C-DD55-4C1A-86D3-87118415FFA7}">
      <dsp:nvSpPr>
        <dsp:cNvPr id="18" name="Rounded Rectangle 17"/>
        <dsp:cNvSpPr/>
      </dsp:nvSpPr>
      <dsp:spPr bwMode="white">
        <a:xfrm>
          <a:off x="2414911" y="2388485"/>
          <a:ext cx="2118343" cy="529586"/>
        </a:xfrm>
        <a:prstGeom prst="roundRect">
          <a:avLst>
            <a:gd name="adj" fmla="val 10000"/>
          </a:avLst>
        </a:prstGeom>
      </dsp:spPr>
      <dsp:style>
        <a:lnRef idx="1">
          <a:schemeClr val="accent1">
            <a:alpha val="90000"/>
          </a:schemeClr>
        </a:lnRef>
        <a:fillRef idx="1">
          <a:schemeClr val="lt1">
            <a:alpha val="90000"/>
            <a:tint val="40000"/>
          </a:schemeClr>
        </a:fillRef>
        <a:effectRef idx="0">
          <a:scrgbClr r="0" g="0" b="0"/>
        </a:effectRef>
        <a:fontRef idx="minor"/>
      </dsp:style>
      <dsp:txBody>
        <a:bodyPr lIns="11430" tIns="11430" rIns="11430" bIns="11430"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solidFill>
                <a:schemeClr val="dk1"/>
              </a:solidFill>
            </a:rPr>
            <a:t>Handle outliers and class imbalance to avoid model biasness</a:t>
          </a:r>
          <a:endParaRPr>
            <a:solidFill>
              <a:schemeClr val="dk1"/>
            </a:solidFill>
          </a:endParaRPr>
        </a:p>
      </dsp:txBody>
      <dsp:txXfrm>
        <a:off x="2414911" y="2388485"/>
        <a:ext cx="2118343" cy="529586"/>
      </dsp:txXfrm>
    </dsp:sp>
    <dsp:sp modelId="{67971461-EE07-4B5E-A0C3-A166C6559682}">
      <dsp:nvSpPr>
        <dsp:cNvPr id="19" name="Rounded Rectangle 18"/>
        <dsp:cNvSpPr/>
      </dsp:nvSpPr>
      <dsp:spPr bwMode="white">
        <a:xfrm>
          <a:off x="4829821" y="243663"/>
          <a:ext cx="2118343" cy="529586"/>
        </a:xfrm>
        <a:prstGeom prst="roundRect">
          <a:avLst>
            <a:gd name="adj" fmla="val 10000"/>
          </a:avLst>
        </a:prstGeom>
      </dsp:spPr>
      <dsp:style>
        <a:lnRef idx="0">
          <a:schemeClr val="accent1">
            <a:shade val="80000"/>
          </a:schemeClr>
        </a:lnRef>
        <a:fillRef idx="3">
          <a:schemeClr val="lt1"/>
        </a:fillRef>
        <a:effectRef idx="2">
          <a:scrgbClr r="0" g="0" b="0"/>
        </a:effectRef>
        <a:fontRef idx="minor">
          <a:schemeClr val="lt1"/>
        </a:fontRef>
      </dsp:style>
      <dsp:txBody>
        <a:bodyPr lIns="26670" tIns="26670" rIns="26670"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dirty="0">
              <a:solidFill>
                <a:schemeClr val="dk1"/>
              </a:solidFill>
            </a:rPr>
            <a:t>Visualization</a:t>
          </a:r>
          <a:endParaRPr>
            <a:solidFill>
              <a:schemeClr val="dk1"/>
            </a:solidFill>
          </a:endParaRPr>
        </a:p>
      </dsp:txBody>
      <dsp:txXfrm>
        <a:off x="4829821" y="243663"/>
        <a:ext cx="2118343" cy="529586"/>
      </dsp:txXfrm>
    </dsp:sp>
    <dsp:sp modelId="{BF9CEF10-4726-4D20-AC2F-85DE706D0D00}">
      <dsp:nvSpPr>
        <dsp:cNvPr id="20" name="Right Arrow 19"/>
        <dsp:cNvSpPr/>
      </dsp:nvSpPr>
      <dsp:spPr bwMode="white">
        <a:xfrm rot="5399999">
          <a:off x="5842654" y="819588"/>
          <a:ext cx="92677" cy="92677"/>
        </a:xfrm>
        <a:prstGeom prst="rightArrow">
          <a:avLst>
            <a:gd name="adj1" fmla="val 667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Xfrm rot="5399999">
        <a:off x="5842654" y="819588"/>
        <a:ext cx="92677" cy="92677"/>
      </dsp:txXfrm>
    </dsp:sp>
    <dsp:sp modelId="{C1386769-D313-4B62-9BE9-A84DD636105E}">
      <dsp:nvSpPr>
        <dsp:cNvPr id="21" name="Rounded Rectangle 20"/>
        <dsp:cNvSpPr/>
      </dsp:nvSpPr>
      <dsp:spPr bwMode="white">
        <a:xfrm>
          <a:off x="4829821" y="958604"/>
          <a:ext cx="2118343" cy="529586"/>
        </a:xfrm>
        <a:prstGeom prst="roundRect">
          <a:avLst>
            <a:gd name="adj" fmla="val 10000"/>
          </a:avLst>
        </a:prstGeom>
      </dsp:spPr>
      <dsp:style>
        <a:lnRef idx="1">
          <a:schemeClr val="accent1">
            <a:alpha val="90000"/>
          </a:schemeClr>
        </a:lnRef>
        <a:fillRef idx="1">
          <a:schemeClr val="lt1">
            <a:alpha val="90000"/>
            <a:tint val="40000"/>
          </a:schemeClr>
        </a:fillRef>
        <a:effectRef idx="0">
          <a:scrgbClr r="0" g="0" b="0"/>
        </a:effectRef>
        <a:fontRef idx="minor"/>
      </dsp:style>
      <dsp:txBody>
        <a:bodyPr lIns="11430" tIns="11430" rIns="11430" bIns="11430"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solidFill>
                <a:schemeClr val="dk1"/>
              </a:solidFill>
            </a:rPr>
            <a:t>Use Pandas Profiling to get initial insight on our dataset</a:t>
          </a:r>
          <a:endParaRPr>
            <a:solidFill>
              <a:schemeClr val="dk1"/>
            </a:solidFill>
          </a:endParaRPr>
        </a:p>
      </dsp:txBody>
      <dsp:txXfrm>
        <a:off x="4829821" y="958604"/>
        <a:ext cx="2118343" cy="529586"/>
      </dsp:txXfrm>
    </dsp:sp>
    <dsp:sp modelId="{0C1CAC8B-CC80-49DA-9707-021AB163C55F}">
      <dsp:nvSpPr>
        <dsp:cNvPr id="22" name="Right Arrow 21"/>
        <dsp:cNvSpPr/>
      </dsp:nvSpPr>
      <dsp:spPr bwMode="white">
        <a:xfrm rot="5399999">
          <a:off x="5842654" y="1534528"/>
          <a:ext cx="92677" cy="92677"/>
        </a:xfrm>
        <a:prstGeom prst="rightArrow">
          <a:avLst>
            <a:gd name="adj1" fmla="val 667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Xfrm rot="5399999">
        <a:off x="5842654" y="1534528"/>
        <a:ext cx="92677" cy="92677"/>
      </dsp:txXfrm>
    </dsp:sp>
    <dsp:sp modelId="{2985E292-795D-4403-BD7F-3A17BE0B21A7}">
      <dsp:nvSpPr>
        <dsp:cNvPr id="23" name="Rounded Rectangle 22"/>
        <dsp:cNvSpPr/>
      </dsp:nvSpPr>
      <dsp:spPr bwMode="white">
        <a:xfrm>
          <a:off x="4829821" y="1673545"/>
          <a:ext cx="2118343" cy="529586"/>
        </a:xfrm>
        <a:prstGeom prst="roundRect">
          <a:avLst>
            <a:gd name="adj" fmla="val 10000"/>
          </a:avLst>
        </a:prstGeom>
      </dsp:spPr>
      <dsp:style>
        <a:lnRef idx="1">
          <a:schemeClr val="accent1">
            <a:alpha val="90000"/>
          </a:schemeClr>
        </a:lnRef>
        <a:fillRef idx="1">
          <a:schemeClr val="lt1">
            <a:alpha val="90000"/>
            <a:tint val="40000"/>
          </a:schemeClr>
        </a:fillRef>
        <a:effectRef idx="0">
          <a:scrgbClr r="0" g="0" b="0"/>
        </a:effectRef>
        <a:fontRef idx="minor"/>
      </dsp:style>
      <dsp:txBody>
        <a:bodyPr lIns="11430" tIns="11430" rIns="11430" bIns="11430"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solidFill>
                <a:schemeClr val="dk1"/>
              </a:solidFill>
            </a:rPr>
            <a:t>Create various visualization plots and Word Cloud</a:t>
          </a:r>
          <a:endParaRPr>
            <a:solidFill>
              <a:schemeClr val="dk1"/>
            </a:solidFill>
          </a:endParaRPr>
        </a:p>
      </dsp:txBody>
      <dsp:txXfrm>
        <a:off x="4829821" y="1673545"/>
        <a:ext cx="2118343" cy="529586"/>
      </dsp:txXfrm>
    </dsp:sp>
    <dsp:sp modelId="{DA50ACFD-2722-4D29-B376-5CF3C8F3EB41}">
      <dsp:nvSpPr>
        <dsp:cNvPr id="24" name="Rounded Rectangle 23"/>
        <dsp:cNvSpPr/>
      </dsp:nvSpPr>
      <dsp:spPr bwMode="white">
        <a:xfrm>
          <a:off x="7244732" y="243663"/>
          <a:ext cx="2118343" cy="529586"/>
        </a:xfrm>
        <a:prstGeom prst="roundRect">
          <a:avLst>
            <a:gd name="adj" fmla="val 10000"/>
          </a:avLst>
        </a:prstGeom>
      </dsp:spPr>
      <dsp:style>
        <a:lnRef idx="0">
          <a:schemeClr val="accent1">
            <a:shade val="80000"/>
          </a:schemeClr>
        </a:lnRef>
        <a:fillRef idx="3">
          <a:schemeClr val="lt1"/>
        </a:fillRef>
        <a:effectRef idx="2">
          <a:scrgbClr r="0" g="0" b="0"/>
        </a:effectRef>
        <a:fontRef idx="minor">
          <a:schemeClr val="lt1"/>
        </a:fontRef>
      </dsp:style>
      <dsp:txBody>
        <a:bodyPr lIns="26670" tIns="26670" rIns="26670"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dirty="0">
              <a:solidFill>
                <a:schemeClr val="dk1"/>
              </a:solidFill>
            </a:rPr>
            <a:t>Model Building</a:t>
          </a:r>
          <a:endParaRPr>
            <a:solidFill>
              <a:schemeClr val="dk1"/>
            </a:solidFill>
          </a:endParaRPr>
        </a:p>
      </dsp:txBody>
      <dsp:txXfrm>
        <a:off x="7244732" y="243663"/>
        <a:ext cx="2118343" cy="529586"/>
      </dsp:txXfrm>
    </dsp:sp>
    <dsp:sp modelId="{E31C91BC-3A8F-4AC7-8DBF-330AFF31351C}">
      <dsp:nvSpPr>
        <dsp:cNvPr id="25" name="Right Arrow 24"/>
        <dsp:cNvSpPr/>
      </dsp:nvSpPr>
      <dsp:spPr bwMode="white">
        <a:xfrm rot="5399999">
          <a:off x="8257565" y="819588"/>
          <a:ext cx="92677" cy="92677"/>
        </a:xfrm>
        <a:prstGeom prst="rightArrow">
          <a:avLst>
            <a:gd name="adj1" fmla="val 667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Xfrm rot="5399999">
        <a:off x="8257565" y="819588"/>
        <a:ext cx="92677" cy="92677"/>
      </dsp:txXfrm>
    </dsp:sp>
    <dsp:sp modelId="{AC28A259-E8AB-491C-9FF1-41516FA5BC71}">
      <dsp:nvSpPr>
        <dsp:cNvPr id="26" name="Rounded Rectangle 25"/>
        <dsp:cNvSpPr/>
      </dsp:nvSpPr>
      <dsp:spPr bwMode="white">
        <a:xfrm>
          <a:off x="7244732" y="958604"/>
          <a:ext cx="2118343" cy="529586"/>
        </a:xfrm>
        <a:prstGeom prst="roundRect">
          <a:avLst>
            <a:gd name="adj" fmla="val 10000"/>
          </a:avLst>
        </a:prstGeom>
      </dsp:spPr>
      <dsp:style>
        <a:lnRef idx="1">
          <a:schemeClr val="accent1">
            <a:alpha val="90000"/>
          </a:schemeClr>
        </a:lnRef>
        <a:fillRef idx="1">
          <a:schemeClr val="lt1">
            <a:alpha val="90000"/>
            <a:tint val="40000"/>
          </a:schemeClr>
        </a:fillRef>
        <a:effectRef idx="0">
          <a:scrgbClr r="0" g="0" b="0"/>
        </a:effectRef>
        <a:fontRef idx="minor"/>
      </dsp:style>
      <dsp:txBody>
        <a:bodyPr lIns="11430" tIns="11430" rIns="11430" bIns="11430"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solidFill>
                <a:schemeClr val="dk1"/>
              </a:solidFill>
            </a:rPr>
            <a:t>Function for Classification Models and Evaluation Metrics</a:t>
          </a:r>
          <a:endParaRPr>
            <a:solidFill>
              <a:schemeClr val="dk1"/>
            </a:solidFill>
          </a:endParaRPr>
        </a:p>
      </dsp:txBody>
      <dsp:txXfrm>
        <a:off x="7244732" y="958604"/>
        <a:ext cx="2118343" cy="52958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param type="vertAlign" val="mid"/>
          <dgm:param type="nodeHorzAlign" val="l"/>
          <dgm:param type="fallback" val="2D"/>
        </dgm:alg>
      </dgm:if>
      <dgm:else name="Name3">
        <dgm:alg type="lin">
          <dgm:param type="linDir" val="fromR"/>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VertAlign" val="t"/>
              <dgm:param type="nodeHorzAlign" val="ctr"/>
              <dgm:param type="fallback" val="2D"/>
            </dgm:alg>
          </dgm:if>
          <dgm:else name="Name7">
            <dgm:alg type="lin">
              <dgm:param type="linDir" val="fromT"/>
              <dgm:param type="nodeVertAlign" val="t"/>
              <dgm:param type="nodeHorzAlign" val="ctr"/>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p:cNvSpPr/>
          <p:nvPr/>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p:cNvSpPr/>
          <p:nvPr/>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4" name="Freeform: Shape 33"/>
          <p:cNvSpPr/>
          <p:nvPr/>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p:cNvSpPr/>
          <p:nvPr/>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Team x8">
    <p:spTree>
      <p:nvGrpSpPr>
        <p:cNvPr id="1" name=""/>
        <p:cNvGrpSpPr/>
        <p:nvPr/>
      </p:nvGrpSpPr>
      <p:grpSpPr>
        <a:xfrm>
          <a:off x="0" y="0"/>
          <a:ext cx="0" cy="0"/>
          <a:chOff x="0" y="0"/>
          <a:chExt cx="0" cy="0"/>
        </a:xfrm>
      </p:grpSpPr>
      <p:sp>
        <p:nvSpPr>
          <p:cNvPr id="24" name="Freeform: Shape 23"/>
          <p:cNvSpPr/>
          <p:nvPr/>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1" fmla="*/ 0 w 5864280"/>
              <a:gd name="connsiteY0-2" fmla="*/ 0 h 6938010"/>
              <a:gd name="connsiteX1-3" fmla="*/ 5864280 w 5864280"/>
              <a:gd name="connsiteY1-4" fmla="*/ 0 h 6938010"/>
              <a:gd name="connsiteX2-5" fmla="*/ 5864280 w 5864280"/>
              <a:gd name="connsiteY2-6" fmla="*/ 6938010 h 6938010"/>
              <a:gd name="connsiteX3-7" fmla="*/ 4899969 w 5864280"/>
              <a:gd name="connsiteY3-8" fmla="*/ 6938010 h 6938010"/>
              <a:gd name="connsiteX4-9" fmla="*/ 4880783 w 5864280"/>
              <a:gd name="connsiteY4-10" fmla="*/ 6771085 h 6938010"/>
              <a:gd name="connsiteX5-11" fmla="*/ 5036864 w 5864280"/>
              <a:gd name="connsiteY5-12" fmla="*/ 1534679 h 6938010"/>
              <a:gd name="connsiteX6-13" fmla="*/ 438790 w 5864280"/>
              <a:gd name="connsiteY6-14" fmla="*/ 927368 h 6938010"/>
              <a:gd name="connsiteX7-15" fmla="*/ 39064 w 5864280"/>
              <a:gd name="connsiteY7-16" fmla="*/ 165620 h 6938010"/>
              <a:gd name="connsiteX8" fmla="*/ 91440 w 5864280"/>
              <a:gd name="connsiteY8" fmla="*/ 91440 h 6938010"/>
              <a:gd name="connsiteX0-17" fmla="*/ 7620 w 5871900"/>
              <a:gd name="connsiteY0-18" fmla="*/ 0 h 6938010"/>
              <a:gd name="connsiteX1-19" fmla="*/ 5871900 w 5871900"/>
              <a:gd name="connsiteY1-20" fmla="*/ 0 h 6938010"/>
              <a:gd name="connsiteX2-21" fmla="*/ 5871900 w 5871900"/>
              <a:gd name="connsiteY2-22" fmla="*/ 6938010 h 6938010"/>
              <a:gd name="connsiteX3-23" fmla="*/ 4907589 w 5871900"/>
              <a:gd name="connsiteY3-24" fmla="*/ 6938010 h 6938010"/>
              <a:gd name="connsiteX4-25" fmla="*/ 4888403 w 5871900"/>
              <a:gd name="connsiteY4-26" fmla="*/ 6771085 h 6938010"/>
              <a:gd name="connsiteX5-27" fmla="*/ 5044484 w 5871900"/>
              <a:gd name="connsiteY5-28" fmla="*/ 1534679 h 6938010"/>
              <a:gd name="connsiteX6-29" fmla="*/ 446410 w 5871900"/>
              <a:gd name="connsiteY6-30" fmla="*/ 927368 h 6938010"/>
              <a:gd name="connsiteX7-31" fmla="*/ 46684 w 5871900"/>
              <a:gd name="connsiteY7-32" fmla="*/ 165620 h 6938010"/>
              <a:gd name="connsiteX8-33" fmla="*/ 0 w 5871900"/>
              <a:gd name="connsiteY8-34" fmla="*/ 15240 h 6938010"/>
              <a:gd name="connsiteX0-35" fmla="*/ 0 w 5864280"/>
              <a:gd name="connsiteY0-36" fmla="*/ 0 h 6938010"/>
              <a:gd name="connsiteX1-37" fmla="*/ 5864280 w 5864280"/>
              <a:gd name="connsiteY1-38" fmla="*/ 0 h 6938010"/>
              <a:gd name="connsiteX2-39" fmla="*/ 5864280 w 5864280"/>
              <a:gd name="connsiteY2-40" fmla="*/ 6938010 h 6938010"/>
              <a:gd name="connsiteX3-41" fmla="*/ 4899969 w 5864280"/>
              <a:gd name="connsiteY3-42" fmla="*/ 6938010 h 6938010"/>
              <a:gd name="connsiteX4-43" fmla="*/ 4880783 w 5864280"/>
              <a:gd name="connsiteY4-44" fmla="*/ 6771085 h 6938010"/>
              <a:gd name="connsiteX5-45" fmla="*/ 5036864 w 5864280"/>
              <a:gd name="connsiteY5-46" fmla="*/ 1534679 h 6938010"/>
              <a:gd name="connsiteX6-47" fmla="*/ 438790 w 5864280"/>
              <a:gd name="connsiteY6-48" fmla="*/ 927368 h 6938010"/>
              <a:gd name="connsiteX7-49" fmla="*/ 39064 w 5864280"/>
              <a:gd name="connsiteY7-50" fmla="*/ 165620 h 6938010"/>
              <a:gd name="connsiteX8-51" fmla="*/ 7620 w 5864280"/>
              <a:gd name="connsiteY8-52" fmla="*/ 17780 h 6938010"/>
              <a:gd name="connsiteX0-53" fmla="*/ 12700 w 5856660"/>
              <a:gd name="connsiteY0-54" fmla="*/ 0 h 7004050"/>
              <a:gd name="connsiteX1-55" fmla="*/ 5856660 w 5856660"/>
              <a:gd name="connsiteY1-56" fmla="*/ 66040 h 7004050"/>
              <a:gd name="connsiteX2-57" fmla="*/ 5856660 w 5856660"/>
              <a:gd name="connsiteY2-58" fmla="*/ 7004050 h 7004050"/>
              <a:gd name="connsiteX3-59" fmla="*/ 4892349 w 5856660"/>
              <a:gd name="connsiteY3-60" fmla="*/ 7004050 h 7004050"/>
              <a:gd name="connsiteX4-61" fmla="*/ 4873163 w 5856660"/>
              <a:gd name="connsiteY4-62" fmla="*/ 6837125 h 7004050"/>
              <a:gd name="connsiteX5-63" fmla="*/ 5029244 w 5856660"/>
              <a:gd name="connsiteY5-64" fmla="*/ 1600719 h 7004050"/>
              <a:gd name="connsiteX6-65" fmla="*/ 431170 w 5856660"/>
              <a:gd name="connsiteY6-66" fmla="*/ 993408 h 7004050"/>
              <a:gd name="connsiteX7-67" fmla="*/ 31444 w 5856660"/>
              <a:gd name="connsiteY7-68" fmla="*/ 231660 h 7004050"/>
              <a:gd name="connsiteX8-69" fmla="*/ 0 w 5856660"/>
              <a:gd name="connsiteY8-70" fmla="*/ 83820 h 7004050"/>
              <a:gd name="connsiteX0-71" fmla="*/ 5856660 w 5856660"/>
              <a:gd name="connsiteY0-72" fmla="*/ 0 h 6938010"/>
              <a:gd name="connsiteX1-73" fmla="*/ 5856660 w 5856660"/>
              <a:gd name="connsiteY1-74" fmla="*/ 6938010 h 6938010"/>
              <a:gd name="connsiteX2-75" fmla="*/ 4892349 w 5856660"/>
              <a:gd name="connsiteY2-76" fmla="*/ 6938010 h 6938010"/>
              <a:gd name="connsiteX3-77" fmla="*/ 4873163 w 5856660"/>
              <a:gd name="connsiteY3-78" fmla="*/ 6771085 h 6938010"/>
              <a:gd name="connsiteX4-79" fmla="*/ 5029244 w 5856660"/>
              <a:gd name="connsiteY4-80" fmla="*/ 1534679 h 6938010"/>
              <a:gd name="connsiteX5-81" fmla="*/ 431170 w 5856660"/>
              <a:gd name="connsiteY5-82" fmla="*/ 927368 h 6938010"/>
              <a:gd name="connsiteX6-83" fmla="*/ 31444 w 5856660"/>
              <a:gd name="connsiteY6-84" fmla="*/ 165620 h 6938010"/>
              <a:gd name="connsiteX7-85" fmla="*/ 0 w 5856660"/>
              <a:gd name="connsiteY7-86" fmla="*/ 17780 h 6938010"/>
              <a:gd name="connsiteX0-87" fmla="*/ 5856660 w 5856660"/>
              <a:gd name="connsiteY0-88" fmla="*/ 6920230 h 6920230"/>
              <a:gd name="connsiteX1-89" fmla="*/ 4892349 w 5856660"/>
              <a:gd name="connsiteY1-90" fmla="*/ 6920230 h 6920230"/>
              <a:gd name="connsiteX2-91" fmla="*/ 4873163 w 5856660"/>
              <a:gd name="connsiteY2-92" fmla="*/ 6753305 h 6920230"/>
              <a:gd name="connsiteX3-93" fmla="*/ 5029244 w 5856660"/>
              <a:gd name="connsiteY3-94" fmla="*/ 1516899 h 6920230"/>
              <a:gd name="connsiteX4-95" fmla="*/ 431170 w 5856660"/>
              <a:gd name="connsiteY4-96" fmla="*/ 909588 h 6920230"/>
              <a:gd name="connsiteX5-97" fmla="*/ 31444 w 5856660"/>
              <a:gd name="connsiteY5-98" fmla="*/ 147840 h 6920230"/>
              <a:gd name="connsiteX6-99" fmla="*/ 0 w 5856660"/>
              <a:gd name="connsiteY6-100" fmla="*/ 0 h 6920230"/>
              <a:gd name="connsiteX0-101" fmla="*/ 4892349 w 5371060"/>
              <a:gd name="connsiteY0-102" fmla="*/ 6920230 h 6920230"/>
              <a:gd name="connsiteX1-103" fmla="*/ 4873163 w 5371060"/>
              <a:gd name="connsiteY1-104" fmla="*/ 6753305 h 6920230"/>
              <a:gd name="connsiteX2-105" fmla="*/ 5029244 w 5371060"/>
              <a:gd name="connsiteY2-106" fmla="*/ 1516899 h 6920230"/>
              <a:gd name="connsiteX3-107" fmla="*/ 431170 w 5371060"/>
              <a:gd name="connsiteY3-108" fmla="*/ 909588 h 6920230"/>
              <a:gd name="connsiteX4-109" fmla="*/ 31444 w 5371060"/>
              <a:gd name="connsiteY4-110" fmla="*/ 147840 h 6920230"/>
              <a:gd name="connsiteX5-111" fmla="*/ 0 w 5371060"/>
              <a:gd name="connsiteY5-112" fmla="*/ 0 h 6920230"/>
              <a:gd name="connsiteX0-113" fmla="*/ 4889809 w 5371060"/>
              <a:gd name="connsiteY0-114" fmla="*/ 6904990 h 6904990"/>
              <a:gd name="connsiteX1-115" fmla="*/ 4873163 w 5371060"/>
              <a:gd name="connsiteY1-116" fmla="*/ 6753305 h 6904990"/>
              <a:gd name="connsiteX2-117" fmla="*/ 5029244 w 5371060"/>
              <a:gd name="connsiteY2-118" fmla="*/ 1516899 h 6904990"/>
              <a:gd name="connsiteX3-119" fmla="*/ 431170 w 5371060"/>
              <a:gd name="connsiteY3-120" fmla="*/ 909588 h 6904990"/>
              <a:gd name="connsiteX4-121" fmla="*/ 31444 w 5371060"/>
              <a:gd name="connsiteY4-122" fmla="*/ 147840 h 6904990"/>
              <a:gd name="connsiteX5-123" fmla="*/ 0 w 5371060"/>
              <a:gd name="connsiteY5-124" fmla="*/ 0 h 6904990"/>
              <a:gd name="connsiteX0-125" fmla="*/ 4892349 w 5371060"/>
              <a:gd name="connsiteY0-126" fmla="*/ 6899910 h 6899910"/>
              <a:gd name="connsiteX1-127" fmla="*/ 4873163 w 5371060"/>
              <a:gd name="connsiteY1-128" fmla="*/ 6753305 h 6899910"/>
              <a:gd name="connsiteX2-129" fmla="*/ 5029244 w 5371060"/>
              <a:gd name="connsiteY2-130" fmla="*/ 1516899 h 6899910"/>
              <a:gd name="connsiteX3-131" fmla="*/ 431170 w 5371060"/>
              <a:gd name="connsiteY3-132" fmla="*/ 909588 h 6899910"/>
              <a:gd name="connsiteX4-133" fmla="*/ 31444 w 5371060"/>
              <a:gd name="connsiteY4-134" fmla="*/ 147840 h 6899910"/>
              <a:gd name="connsiteX5-135" fmla="*/ 0 w 5371060"/>
              <a:gd name="connsiteY5-136" fmla="*/ 0 h 6899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5" name="Title 1"/>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endParaRPr lang="en-US" dirty="0"/>
          </a:p>
        </p:txBody>
      </p:sp>
      <p:sp>
        <p:nvSpPr>
          <p:cNvPr id="39" name="Picture Placeholder 38"/>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endParaRPr lang="en-US"/>
          </a:p>
        </p:txBody>
      </p:sp>
      <p:sp>
        <p:nvSpPr>
          <p:cNvPr id="48" name="Text Placeholder 46"/>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endParaRPr lang="en-US"/>
          </a:p>
        </p:txBody>
      </p:sp>
      <p:sp>
        <p:nvSpPr>
          <p:cNvPr id="49" name="Text Placeholder 46"/>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endParaRPr lang="en-US"/>
          </a:p>
        </p:txBody>
      </p:sp>
      <p:sp>
        <p:nvSpPr>
          <p:cNvPr id="50" name="Text Placeholder 46"/>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endParaRPr lang="en-US"/>
          </a:p>
        </p:txBody>
      </p:sp>
      <p:sp>
        <p:nvSpPr>
          <p:cNvPr id="52" name="Text Placeholder 46"/>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endParaRPr lang="en-US" dirty="0"/>
          </a:p>
        </p:txBody>
      </p:sp>
      <p:sp>
        <p:nvSpPr>
          <p:cNvPr id="53" name="Text Placeholder 46"/>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endParaRPr lang="en-US" dirty="0"/>
          </a:p>
        </p:txBody>
      </p:sp>
      <p:sp>
        <p:nvSpPr>
          <p:cNvPr id="54" name="Text Placeholder 46"/>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endParaRPr lang="en-US" dirty="0"/>
          </a:p>
        </p:txBody>
      </p:sp>
      <p:sp>
        <p:nvSpPr>
          <p:cNvPr id="55" name="Text Placeholder 46"/>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endParaRPr lang="en-US" dirty="0"/>
          </a:p>
        </p:txBody>
      </p:sp>
      <p:sp>
        <p:nvSpPr>
          <p:cNvPr id="2" name="Picture Placeholder 38"/>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endParaRPr lang="en-US"/>
          </a:p>
        </p:txBody>
      </p:sp>
      <p:sp>
        <p:nvSpPr>
          <p:cNvPr id="10" name="Text Placeholder 46"/>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endParaRPr lang="en-US"/>
          </a:p>
        </p:txBody>
      </p:sp>
      <p:sp>
        <p:nvSpPr>
          <p:cNvPr id="11" name="Text Placeholder 46"/>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endParaRPr lang="en-US"/>
          </a:p>
        </p:txBody>
      </p:sp>
      <p:sp>
        <p:nvSpPr>
          <p:cNvPr id="12" name="Text Placeholder 46"/>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endParaRPr lang="en-US"/>
          </a:p>
        </p:txBody>
      </p:sp>
      <p:sp>
        <p:nvSpPr>
          <p:cNvPr id="13" name="Text Placeholder 46"/>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endParaRPr lang="en-US" dirty="0"/>
          </a:p>
        </p:txBody>
      </p:sp>
      <p:sp>
        <p:nvSpPr>
          <p:cNvPr id="14" name="Text Placeholder 46"/>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endParaRPr lang="en-US" dirty="0"/>
          </a:p>
        </p:txBody>
      </p:sp>
      <p:sp>
        <p:nvSpPr>
          <p:cNvPr id="15" name="Text Placeholder 46"/>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endParaRPr lang="en-US" dirty="0"/>
          </a:p>
        </p:txBody>
      </p:sp>
      <p:sp>
        <p:nvSpPr>
          <p:cNvPr id="16" name="Text Placeholder 46"/>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meline">
    <p:spTree>
      <p:nvGrpSpPr>
        <p:cNvPr id="1" name=""/>
        <p:cNvGrpSpPr/>
        <p:nvPr/>
      </p:nvGrpSpPr>
      <p:grpSpPr>
        <a:xfrm>
          <a:off x="0" y="0"/>
          <a:ext cx="0" cy="0"/>
          <a:chOff x="0" y="0"/>
          <a:chExt cx="0" cy="0"/>
        </a:xfrm>
      </p:grpSpPr>
      <p:sp>
        <p:nvSpPr>
          <p:cNvPr id="49" name="Freeform: Shape 48"/>
          <p:cNvSpPr/>
          <p:nvPr/>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1708401 w 8339975"/>
              <a:gd name="connsiteY0-2" fmla="*/ 472905 h 5016456"/>
              <a:gd name="connsiteX1-3" fmla="*/ 3848638 w 8339975"/>
              <a:gd name="connsiteY1-4" fmla="*/ 256 h 5016456"/>
              <a:gd name="connsiteX2-5" fmla="*/ 5854939 w 8339975"/>
              <a:gd name="connsiteY2-6" fmla="*/ 453958 h 5016456"/>
              <a:gd name="connsiteX3-7" fmla="*/ 7528125 w 8339975"/>
              <a:gd name="connsiteY3-8" fmla="*/ 1647586 h 5016456"/>
              <a:gd name="connsiteX4-9" fmla="*/ 7964917 w 8339975"/>
              <a:gd name="connsiteY4-10" fmla="*/ 2141444 h 5016456"/>
              <a:gd name="connsiteX5-11" fmla="*/ 8282443 w 8339975"/>
              <a:gd name="connsiteY5-12" fmla="*/ 3652263 h 5016456"/>
              <a:gd name="connsiteX6-13" fmla="*/ 7614819 w 8339975"/>
              <a:gd name="connsiteY6-14" fmla="*/ 4625329 h 5016456"/>
              <a:gd name="connsiteX7-15" fmla="*/ 6295036 w 8339975"/>
              <a:gd name="connsiteY7-16" fmla="*/ 4840094 h 5016456"/>
              <a:gd name="connsiteX8-17" fmla="*/ 5873978 w 8339975"/>
              <a:gd name="connsiteY8-18" fmla="*/ 4635681 h 5016456"/>
              <a:gd name="connsiteX9-19" fmla="*/ 4908200 w 8339975"/>
              <a:gd name="connsiteY9-20" fmla="*/ 4320645 h 5016456"/>
              <a:gd name="connsiteX10-21" fmla="*/ 4012453 w 8339975"/>
              <a:gd name="connsiteY10-22" fmla="*/ 4430992 h 5016456"/>
              <a:gd name="connsiteX11-23" fmla="*/ 3293564 w 8339975"/>
              <a:gd name="connsiteY11-24" fmla="*/ 4694916 h 5016456"/>
              <a:gd name="connsiteX12-25" fmla="*/ 900660 w 8339975"/>
              <a:gd name="connsiteY12-26" fmla="*/ 4775642 h 5016456"/>
              <a:gd name="connsiteX13-27" fmla="*/ 464143 w 8339975"/>
              <a:gd name="connsiteY13-28" fmla="*/ 4374943 h 5016456"/>
              <a:gd name="connsiteX14-29" fmla="*/ 100508 w 8339975"/>
              <a:gd name="connsiteY14-30" fmla="*/ 3580002 h 5016456"/>
              <a:gd name="connsiteX15-31" fmla="*/ 1210 w 8339975"/>
              <a:gd name="connsiteY15-32" fmla="*/ 2578945 h 5016456"/>
              <a:gd name="connsiteX16-33" fmla="*/ 500797 w 8339975"/>
              <a:gd name="connsiteY16-34" fmla="*/ 1384103 h 5016456"/>
              <a:gd name="connsiteX17-35" fmla="*/ 1318314 w 8339975"/>
              <a:gd name="connsiteY17-36" fmla="*/ 689794 h 5016456"/>
              <a:gd name="connsiteX18-37" fmla="*/ 1799841 w 8339975"/>
              <a:gd name="connsiteY18-38" fmla="*/ 564345 h 5016456"/>
              <a:gd name="connsiteX0-39" fmla="*/ 1708401 w 8339975"/>
              <a:gd name="connsiteY0-40" fmla="*/ 472905 h 5016456"/>
              <a:gd name="connsiteX1-41" fmla="*/ 3848638 w 8339975"/>
              <a:gd name="connsiteY1-42" fmla="*/ 256 h 5016456"/>
              <a:gd name="connsiteX2-43" fmla="*/ 5854939 w 8339975"/>
              <a:gd name="connsiteY2-44" fmla="*/ 453958 h 5016456"/>
              <a:gd name="connsiteX3-45" fmla="*/ 7528125 w 8339975"/>
              <a:gd name="connsiteY3-46" fmla="*/ 1647586 h 5016456"/>
              <a:gd name="connsiteX4-47" fmla="*/ 7964917 w 8339975"/>
              <a:gd name="connsiteY4-48" fmla="*/ 2141444 h 5016456"/>
              <a:gd name="connsiteX5-49" fmla="*/ 8282443 w 8339975"/>
              <a:gd name="connsiteY5-50" fmla="*/ 3652263 h 5016456"/>
              <a:gd name="connsiteX6-51" fmla="*/ 7614819 w 8339975"/>
              <a:gd name="connsiteY6-52" fmla="*/ 4625329 h 5016456"/>
              <a:gd name="connsiteX7-53" fmla="*/ 6295036 w 8339975"/>
              <a:gd name="connsiteY7-54" fmla="*/ 4840094 h 5016456"/>
              <a:gd name="connsiteX8-55" fmla="*/ 5873978 w 8339975"/>
              <a:gd name="connsiteY8-56" fmla="*/ 4635681 h 5016456"/>
              <a:gd name="connsiteX9-57" fmla="*/ 4908200 w 8339975"/>
              <a:gd name="connsiteY9-58" fmla="*/ 4320645 h 5016456"/>
              <a:gd name="connsiteX10-59" fmla="*/ 4012453 w 8339975"/>
              <a:gd name="connsiteY10-60" fmla="*/ 4430992 h 5016456"/>
              <a:gd name="connsiteX11-61" fmla="*/ 3293564 w 8339975"/>
              <a:gd name="connsiteY11-62" fmla="*/ 4694916 h 5016456"/>
              <a:gd name="connsiteX12-63" fmla="*/ 900660 w 8339975"/>
              <a:gd name="connsiteY12-64" fmla="*/ 4775642 h 5016456"/>
              <a:gd name="connsiteX13-65" fmla="*/ 464143 w 8339975"/>
              <a:gd name="connsiteY13-66" fmla="*/ 4374943 h 5016456"/>
              <a:gd name="connsiteX14-67" fmla="*/ 100508 w 8339975"/>
              <a:gd name="connsiteY14-68" fmla="*/ 3580002 h 5016456"/>
              <a:gd name="connsiteX15-69" fmla="*/ 1210 w 8339975"/>
              <a:gd name="connsiteY15-70" fmla="*/ 2578945 h 5016456"/>
              <a:gd name="connsiteX16-71" fmla="*/ 500797 w 8339975"/>
              <a:gd name="connsiteY16-72" fmla="*/ 1384103 h 5016456"/>
              <a:gd name="connsiteX17-73" fmla="*/ 1318314 w 8339975"/>
              <a:gd name="connsiteY17-74" fmla="*/ 689794 h 5016456"/>
              <a:gd name="connsiteX18-75" fmla="*/ 1799841 w 8339975"/>
              <a:gd name="connsiteY18-76" fmla="*/ 564345 h 5016456"/>
              <a:gd name="connsiteX0-77" fmla="*/ 1708401 w 8339975"/>
              <a:gd name="connsiteY0-78" fmla="*/ 472905 h 5016456"/>
              <a:gd name="connsiteX1-79" fmla="*/ 3848638 w 8339975"/>
              <a:gd name="connsiteY1-80" fmla="*/ 256 h 5016456"/>
              <a:gd name="connsiteX2-81" fmla="*/ 5854939 w 8339975"/>
              <a:gd name="connsiteY2-82" fmla="*/ 453958 h 5016456"/>
              <a:gd name="connsiteX3-83" fmla="*/ 7528125 w 8339975"/>
              <a:gd name="connsiteY3-84" fmla="*/ 1647586 h 5016456"/>
              <a:gd name="connsiteX4-85" fmla="*/ 7964917 w 8339975"/>
              <a:gd name="connsiteY4-86" fmla="*/ 2141444 h 5016456"/>
              <a:gd name="connsiteX5-87" fmla="*/ 8282443 w 8339975"/>
              <a:gd name="connsiteY5-88" fmla="*/ 3652263 h 5016456"/>
              <a:gd name="connsiteX6-89" fmla="*/ 7614819 w 8339975"/>
              <a:gd name="connsiteY6-90" fmla="*/ 4625329 h 5016456"/>
              <a:gd name="connsiteX7-91" fmla="*/ 6295036 w 8339975"/>
              <a:gd name="connsiteY7-92" fmla="*/ 4840094 h 5016456"/>
              <a:gd name="connsiteX8-93" fmla="*/ 5873978 w 8339975"/>
              <a:gd name="connsiteY8-94" fmla="*/ 4635681 h 5016456"/>
              <a:gd name="connsiteX9-95" fmla="*/ 4908200 w 8339975"/>
              <a:gd name="connsiteY9-96" fmla="*/ 4320645 h 5016456"/>
              <a:gd name="connsiteX10-97" fmla="*/ 4012453 w 8339975"/>
              <a:gd name="connsiteY10-98" fmla="*/ 4430992 h 5016456"/>
              <a:gd name="connsiteX11-99" fmla="*/ 3293564 w 8339975"/>
              <a:gd name="connsiteY11-100" fmla="*/ 4694916 h 5016456"/>
              <a:gd name="connsiteX12-101" fmla="*/ 900660 w 8339975"/>
              <a:gd name="connsiteY12-102" fmla="*/ 4775642 h 5016456"/>
              <a:gd name="connsiteX13-103" fmla="*/ 464143 w 8339975"/>
              <a:gd name="connsiteY13-104" fmla="*/ 4374943 h 5016456"/>
              <a:gd name="connsiteX14-105" fmla="*/ 100508 w 8339975"/>
              <a:gd name="connsiteY14-106" fmla="*/ 3580002 h 5016456"/>
              <a:gd name="connsiteX15-107" fmla="*/ 1210 w 8339975"/>
              <a:gd name="connsiteY15-108" fmla="*/ 2578945 h 5016456"/>
              <a:gd name="connsiteX16-109" fmla="*/ 500797 w 8339975"/>
              <a:gd name="connsiteY16-110" fmla="*/ 1384103 h 5016456"/>
              <a:gd name="connsiteX17-111" fmla="*/ 1318314 w 8339975"/>
              <a:gd name="connsiteY17-112" fmla="*/ 689794 h 5016456"/>
              <a:gd name="connsiteX18-113" fmla="*/ 1799841 w 8339975"/>
              <a:gd name="connsiteY18-114" fmla="*/ 564345 h 5016456"/>
              <a:gd name="connsiteX0-115" fmla="*/ 1708401 w 8339975"/>
              <a:gd name="connsiteY0-116" fmla="*/ 472905 h 5016456"/>
              <a:gd name="connsiteX1-117" fmla="*/ 3848638 w 8339975"/>
              <a:gd name="connsiteY1-118" fmla="*/ 256 h 5016456"/>
              <a:gd name="connsiteX2-119" fmla="*/ 5854939 w 8339975"/>
              <a:gd name="connsiteY2-120" fmla="*/ 453958 h 5016456"/>
              <a:gd name="connsiteX3-121" fmla="*/ 7528125 w 8339975"/>
              <a:gd name="connsiteY3-122" fmla="*/ 1647586 h 5016456"/>
              <a:gd name="connsiteX4-123" fmla="*/ 7964917 w 8339975"/>
              <a:gd name="connsiteY4-124" fmla="*/ 2141444 h 5016456"/>
              <a:gd name="connsiteX5-125" fmla="*/ 8282443 w 8339975"/>
              <a:gd name="connsiteY5-126" fmla="*/ 3652263 h 5016456"/>
              <a:gd name="connsiteX6-127" fmla="*/ 7614819 w 8339975"/>
              <a:gd name="connsiteY6-128" fmla="*/ 4625329 h 5016456"/>
              <a:gd name="connsiteX7-129" fmla="*/ 6295036 w 8339975"/>
              <a:gd name="connsiteY7-130" fmla="*/ 4840094 h 5016456"/>
              <a:gd name="connsiteX8-131" fmla="*/ 5873978 w 8339975"/>
              <a:gd name="connsiteY8-132" fmla="*/ 4635681 h 5016456"/>
              <a:gd name="connsiteX9-133" fmla="*/ 4908200 w 8339975"/>
              <a:gd name="connsiteY9-134" fmla="*/ 4320645 h 5016456"/>
              <a:gd name="connsiteX10-135" fmla="*/ 4012453 w 8339975"/>
              <a:gd name="connsiteY10-136" fmla="*/ 4430992 h 5016456"/>
              <a:gd name="connsiteX11-137" fmla="*/ 3293564 w 8339975"/>
              <a:gd name="connsiteY11-138" fmla="*/ 4694916 h 5016456"/>
              <a:gd name="connsiteX12-139" fmla="*/ 900660 w 8339975"/>
              <a:gd name="connsiteY12-140" fmla="*/ 4775642 h 5016456"/>
              <a:gd name="connsiteX13-141" fmla="*/ 464143 w 8339975"/>
              <a:gd name="connsiteY13-142" fmla="*/ 4374943 h 5016456"/>
              <a:gd name="connsiteX14-143" fmla="*/ 100508 w 8339975"/>
              <a:gd name="connsiteY14-144" fmla="*/ 3580002 h 5016456"/>
              <a:gd name="connsiteX15-145" fmla="*/ 1210 w 8339975"/>
              <a:gd name="connsiteY15-146" fmla="*/ 2578945 h 5016456"/>
              <a:gd name="connsiteX16-147" fmla="*/ 500797 w 8339975"/>
              <a:gd name="connsiteY16-148" fmla="*/ 1384103 h 5016456"/>
              <a:gd name="connsiteX17-149" fmla="*/ 1318314 w 8339975"/>
              <a:gd name="connsiteY17-150" fmla="*/ 689794 h 5016456"/>
              <a:gd name="connsiteX18-151" fmla="*/ 1799841 w 8339975"/>
              <a:gd name="connsiteY18-152" fmla="*/ 564345 h 5016456"/>
              <a:gd name="connsiteX0-153" fmla="*/ 1708401 w 8339975"/>
              <a:gd name="connsiteY0-154" fmla="*/ 472905 h 5016456"/>
              <a:gd name="connsiteX1-155" fmla="*/ 3848638 w 8339975"/>
              <a:gd name="connsiteY1-156" fmla="*/ 256 h 5016456"/>
              <a:gd name="connsiteX2-157" fmla="*/ 5854939 w 8339975"/>
              <a:gd name="connsiteY2-158" fmla="*/ 453958 h 5016456"/>
              <a:gd name="connsiteX3-159" fmla="*/ 7528125 w 8339975"/>
              <a:gd name="connsiteY3-160" fmla="*/ 1647586 h 5016456"/>
              <a:gd name="connsiteX4-161" fmla="*/ 7964917 w 8339975"/>
              <a:gd name="connsiteY4-162" fmla="*/ 2141444 h 5016456"/>
              <a:gd name="connsiteX5-163" fmla="*/ 8282443 w 8339975"/>
              <a:gd name="connsiteY5-164" fmla="*/ 3652263 h 5016456"/>
              <a:gd name="connsiteX6-165" fmla="*/ 7614819 w 8339975"/>
              <a:gd name="connsiteY6-166" fmla="*/ 4625329 h 5016456"/>
              <a:gd name="connsiteX7-167" fmla="*/ 6295036 w 8339975"/>
              <a:gd name="connsiteY7-168" fmla="*/ 4840094 h 5016456"/>
              <a:gd name="connsiteX8-169" fmla="*/ 5873978 w 8339975"/>
              <a:gd name="connsiteY8-170" fmla="*/ 4635681 h 5016456"/>
              <a:gd name="connsiteX9-171" fmla="*/ 4908200 w 8339975"/>
              <a:gd name="connsiteY9-172" fmla="*/ 4320645 h 5016456"/>
              <a:gd name="connsiteX10-173" fmla="*/ 4012453 w 8339975"/>
              <a:gd name="connsiteY10-174" fmla="*/ 4430992 h 5016456"/>
              <a:gd name="connsiteX11-175" fmla="*/ 3293564 w 8339975"/>
              <a:gd name="connsiteY11-176" fmla="*/ 4694916 h 5016456"/>
              <a:gd name="connsiteX12-177" fmla="*/ 900660 w 8339975"/>
              <a:gd name="connsiteY12-178" fmla="*/ 4775642 h 5016456"/>
              <a:gd name="connsiteX13-179" fmla="*/ 464143 w 8339975"/>
              <a:gd name="connsiteY13-180" fmla="*/ 4374943 h 5016456"/>
              <a:gd name="connsiteX14-181" fmla="*/ 100508 w 8339975"/>
              <a:gd name="connsiteY14-182" fmla="*/ 3580002 h 5016456"/>
              <a:gd name="connsiteX15-183" fmla="*/ 1210 w 8339975"/>
              <a:gd name="connsiteY15-184" fmla="*/ 2578945 h 5016456"/>
              <a:gd name="connsiteX16-185" fmla="*/ 500797 w 8339975"/>
              <a:gd name="connsiteY16-186" fmla="*/ 1384103 h 5016456"/>
              <a:gd name="connsiteX17-187" fmla="*/ 1318314 w 8339975"/>
              <a:gd name="connsiteY17-188" fmla="*/ 689794 h 5016456"/>
              <a:gd name="connsiteX0-189" fmla="*/ 1708401 w 8339975"/>
              <a:gd name="connsiteY0-190" fmla="*/ 472905 h 5016456"/>
              <a:gd name="connsiteX1-191" fmla="*/ 3848638 w 8339975"/>
              <a:gd name="connsiteY1-192" fmla="*/ 256 h 5016456"/>
              <a:gd name="connsiteX2-193" fmla="*/ 5854939 w 8339975"/>
              <a:gd name="connsiteY2-194" fmla="*/ 453958 h 5016456"/>
              <a:gd name="connsiteX3-195" fmla="*/ 7528125 w 8339975"/>
              <a:gd name="connsiteY3-196" fmla="*/ 1647586 h 5016456"/>
              <a:gd name="connsiteX4-197" fmla="*/ 7964917 w 8339975"/>
              <a:gd name="connsiteY4-198" fmla="*/ 2141444 h 5016456"/>
              <a:gd name="connsiteX5-199" fmla="*/ 8282443 w 8339975"/>
              <a:gd name="connsiteY5-200" fmla="*/ 3652263 h 5016456"/>
              <a:gd name="connsiteX6-201" fmla="*/ 7614819 w 8339975"/>
              <a:gd name="connsiteY6-202" fmla="*/ 4625329 h 5016456"/>
              <a:gd name="connsiteX7-203" fmla="*/ 6295036 w 8339975"/>
              <a:gd name="connsiteY7-204" fmla="*/ 4840094 h 5016456"/>
              <a:gd name="connsiteX8-205" fmla="*/ 5873978 w 8339975"/>
              <a:gd name="connsiteY8-206" fmla="*/ 4635681 h 5016456"/>
              <a:gd name="connsiteX9-207" fmla="*/ 4908200 w 8339975"/>
              <a:gd name="connsiteY9-208" fmla="*/ 4320645 h 5016456"/>
              <a:gd name="connsiteX10-209" fmla="*/ 4012453 w 8339975"/>
              <a:gd name="connsiteY10-210" fmla="*/ 4430992 h 5016456"/>
              <a:gd name="connsiteX11-211" fmla="*/ 3293564 w 8339975"/>
              <a:gd name="connsiteY11-212" fmla="*/ 4694916 h 5016456"/>
              <a:gd name="connsiteX12-213" fmla="*/ 900660 w 8339975"/>
              <a:gd name="connsiteY12-214" fmla="*/ 4775642 h 5016456"/>
              <a:gd name="connsiteX13-215" fmla="*/ 464143 w 8339975"/>
              <a:gd name="connsiteY13-216" fmla="*/ 4374943 h 5016456"/>
              <a:gd name="connsiteX14-217" fmla="*/ 100508 w 8339975"/>
              <a:gd name="connsiteY14-218" fmla="*/ 3580002 h 5016456"/>
              <a:gd name="connsiteX15-219" fmla="*/ 1210 w 8339975"/>
              <a:gd name="connsiteY15-220" fmla="*/ 2578945 h 5016456"/>
              <a:gd name="connsiteX16-221" fmla="*/ 500797 w 8339975"/>
              <a:gd name="connsiteY16-222" fmla="*/ 1384103 h 5016456"/>
              <a:gd name="connsiteX0-223" fmla="*/ 1708401 w 8339975"/>
              <a:gd name="connsiteY0-224" fmla="*/ 472905 h 5016456"/>
              <a:gd name="connsiteX1-225" fmla="*/ 3848638 w 8339975"/>
              <a:gd name="connsiteY1-226" fmla="*/ 256 h 5016456"/>
              <a:gd name="connsiteX2-227" fmla="*/ 5854939 w 8339975"/>
              <a:gd name="connsiteY2-228" fmla="*/ 453958 h 5016456"/>
              <a:gd name="connsiteX3-229" fmla="*/ 7528125 w 8339975"/>
              <a:gd name="connsiteY3-230" fmla="*/ 1647586 h 5016456"/>
              <a:gd name="connsiteX4-231" fmla="*/ 7964917 w 8339975"/>
              <a:gd name="connsiteY4-232" fmla="*/ 2141444 h 5016456"/>
              <a:gd name="connsiteX5-233" fmla="*/ 8282443 w 8339975"/>
              <a:gd name="connsiteY5-234" fmla="*/ 3652263 h 5016456"/>
              <a:gd name="connsiteX6-235" fmla="*/ 7614819 w 8339975"/>
              <a:gd name="connsiteY6-236" fmla="*/ 4625329 h 5016456"/>
              <a:gd name="connsiteX7-237" fmla="*/ 6295036 w 8339975"/>
              <a:gd name="connsiteY7-238" fmla="*/ 4840094 h 5016456"/>
              <a:gd name="connsiteX8-239" fmla="*/ 5873978 w 8339975"/>
              <a:gd name="connsiteY8-240" fmla="*/ 4635681 h 5016456"/>
              <a:gd name="connsiteX9-241" fmla="*/ 4908200 w 8339975"/>
              <a:gd name="connsiteY9-242" fmla="*/ 4320645 h 5016456"/>
              <a:gd name="connsiteX10-243" fmla="*/ 4012453 w 8339975"/>
              <a:gd name="connsiteY10-244" fmla="*/ 4430992 h 5016456"/>
              <a:gd name="connsiteX11-245" fmla="*/ 3293564 w 8339975"/>
              <a:gd name="connsiteY11-246" fmla="*/ 4694916 h 5016456"/>
              <a:gd name="connsiteX12-247" fmla="*/ 900660 w 8339975"/>
              <a:gd name="connsiteY12-248" fmla="*/ 4775642 h 5016456"/>
              <a:gd name="connsiteX13-249" fmla="*/ 464143 w 8339975"/>
              <a:gd name="connsiteY13-250" fmla="*/ 4374943 h 5016456"/>
              <a:gd name="connsiteX14-251" fmla="*/ 100508 w 8339975"/>
              <a:gd name="connsiteY14-252" fmla="*/ 3580002 h 5016456"/>
              <a:gd name="connsiteX15-253" fmla="*/ 1210 w 8339975"/>
              <a:gd name="connsiteY15-254" fmla="*/ 2578945 h 5016456"/>
              <a:gd name="connsiteX0-255" fmla="*/ 1607893 w 8239467"/>
              <a:gd name="connsiteY0-256" fmla="*/ 472905 h 5016456"/>
              <a:gd name="connsiteX1-257" fmla="*/ 3748130 w 8239467"/>
              <a:gd name="connsiteY1-258" fmla="*/ 256 h 5016456"/>
              <a:gd name="connsiteX2-259" fmla="*/ 5754431 w 8239467"/>
              <a:gd name="connsiteY2-260" fmla="*/ 453958 h 5016456"/>
              <a:gd name="connsiteX3-261" fmla="*/ 7427617 w 8239467"/>
              <a:gd name="connsiteY3-262" fmla="*/ 1647586 h 5016456"/>
              <a:gd name="connsiteX4-263" fmla="*/ 7864409 w 8239467"/>
              <a:gd name="connsiteY4-264" fmla="*/ 2141444 h 5016456"/>
              <a:gd name="connsiteX5-265" fmla="*/ 8181935 w 8239467"/>
              <a:gd name="connsiteY5-266" fmla="*/ 3652263 h 5016456"/>
              <a:gd name="connsiteX6-267" fmla="*/ 7514311 w 8239467"/>
              <a:gd name="connsiteY6-268" fmla="*/ 4625329 h 5016456"/>
              <a:gd name="connsiteX7-269" fmla="*/ 6194528 w 8239467"/>
              <a:gd name="connsiteY7-270" fmla="*/ 4840094 h 5016456"/>
              <a:gd name="connsiteX8-271" fmla="*/ 5773470 w 8239467"/>
              <a:gd name="connsiteY8-272" fmla="*/ 4635681 h 5016456"/>
              <a:gd name="connsiteX9-273" fmla="*/ 4807692 w 8239467"/>
              <a:gd name="connsiteY9-274" fmla="*/ 4320645 h 5016456"/>
              <a:gd name="connsiteX10-275" fmla="*/ 3911945 w 8239467"/>
              <a:gd name="connsiteY10-276" fmla="*/ 4430992 h 5016456"/>
              <a:gd name="connsiteX11-277" fmla="*/ 3193056 w 8239467"/>
              <a:gd name="connsiteY11-278" fmla="*/ 4694916 h 5016456"/>
              <a:gd name="connsiteX12-279" fmla="*/ 800152 w 8239467"/>
              <a:gd name="connsiteY12-280" fmla="*/ 4775642 h 5016456"/>
              <a:gd name="connsiteX13-281" fmla="*/ 363635 w 8239467"/>
              <a:gd name="connsiteY13-282" fmla="*/ 4374943 h 5016456"/>
              <a:gd name="connsiteX14-283" fmla="*/ 0 w 8239467"/>
              <a:gd name="connsiteY14-284" fmla="*/ 3580002 h 5016456"/>
              <a:gd name="connsiteX0-285" fmla="*/ 1244258 w 7875832"/>
              <a:gd name="connsiteY0-286" fmla="*/ 472905 h 5016456"/>
              <a:gd name="connsiteX1-287" fmla="*/ 3384495 w 7875832"/>
              <a:gd name="connsiteY1-288" fmla="*/ 256 h 5016456"/>
              <a:gd name="connsiteX2-289" fmla="*/ 5390796 w 7875832"/>
              <a:gd name="connsiteY2-290" fmla="*/ 453958 h 5016456"/>
              <a:gd name="connsiteX3-291" fmla="*/ 7063982 w 7875832"/>
              <a:gd name="connsiteY3-292" fmla="*/ 1647586 h 5016456"/>
              <a:gd name="connsiteX4-293" fmla="*/ 7500774 w 7875832"/>
              <a:gd name="connsiteY4-294" fmla="*/ 2141444 h 5016456"/>
              <a:gd name="connsiteX5-295" fmla="*/ 7818300 w 7875832"/>
              <a:gd name="connsiteY5-296" fmla="*/ 3652263 h 5016456"/>
              <a:gd name="connsiteX6-297" fmla="*/ 7150676 w 7875832"/>
              <a:gd name="connsiteY6-298" fmla="*/ 4625329 h 5016456"/>
              <a:gd name="connsiteX7-299" fmla="*/ 5830893 w 7875832"/>
              <a:gd name="connsiteY7-300" fmla="*/ 4840094 h 5016456"/>
              <a:gd name="connsiteX8-301" fmla="*/ 5409835 w 7875832"/>
              <a:gd name="connsiteY8-302" fmla="*/ 4635681 h 5016456"/>
              <a:gd name="connsiteX9-303" fmla="*/ 4444057 w 7875832"/>
              <a:gd name="connsiteY9-304" fmla="*/ 4320645 h 5016456"/>
              <a:gd name="connsiteX10-305" fmla="*/ 3548310 w 7875832"/>
              <a:gd name="connsiteY10-306" fmla="*/ 4430992 h 5016456"/>
              <a:gd name="connsiteX11-307" fmla="*/ 2829421 w 7875832"/>
              <a:gd name="connsiteY11-308" fmla="*/ 4694916 h 5016456"/>
              <a:gd name="connsiteX12-309" fmla="*/ 436517 w 7875832"/>
              <a:gd name="connsiteY12-310" fmla="*/ 4775642 h 5016456"/>
              <a:gd name="connsiteX13-311" fmla="*/ 0 w 7875832"/>
              <a:gd name="connsiteY13-312" fmla="*/ 4374943 h 5016456"/>
              <a:gd name="connsiteX0-313" fmla="*/ 807741 w 7439315"/>
              <a:gd name="connsiteY0-314" fmla="*/ 472905 h 5016456"/>
              <a:gd name="connsiteX1-315" fmla="*/ 2947978 w 7439315"/>
              <a:gd name="connsiteY1-316" fmla="*/ 256 h 5016456"/>
              <a:gd name="connsiteX2-317" fmla="*/ 4954279 w 7439315"/>
              <a:gd name="connsiteY2-318" fmla="*/ 453958 h 5016456"/>
              <a:gd name="connsiteX3-319" fmla="*/ 6627465 w 7439315"/>
              <a:gd name="connsiteY3-320" fmla="*/ 1647586 h 5016456"/>
              <a:gd name="connsiteX4-321" fmla="*/ 7064257 w 7439315"/>
              <a:gd name="connsiteY4-322" fmla="*/ 2141444 h 5016456"/>
              <a:gd name="connsiteX5-323" fmla="*/ 7381783 w 7439315"/>
              <a:gd name="connsiteY5-324" fmla="*/ 3652263 h 5016456"/>
              <a:gd name="connsiteX6-325" fmla="*/ 6714159 w 7439315"/>
              <a:gd name="connsiteY6-326" fmla="*/ 4625329 h 5016456"/>
              <a:gd name="connsiteX7-327" fmla="*/ 5394376 w 7439315"/>
              <a:gd name="connsiteY7-328" fmla="*/ 4840094 h 5016456"/>
              <a:gd name="connsiteX8-329" fmla="*/ 4973318 w 7439315"/>
              <a:gd name="connsiteY8-330" fmla="*/ 4635681 h 5016456"/>
              <a:gd name="connsiteX9-331" fmla="*/ 4007540 w 7439315"/>
              <a:gd name="connsiteY9-332" fmla="*/ 4320645 h 5016456"/>
              <a:gd name="connsiteX10-333" fmla="*/ 3111793 w 7439315"/>
              <a:gd name="connsiteY10-334" fmla="*/ 4430992 h 5016456"/>
              <a:gd name="connsiteX11-335" fmla="*/ 2392904 w 7439315"/>
              <a:gd name="connsiteY11-336" fmla="*/ 4694916 h 5016456"/>
              <a:gd name="connsiteX12-337" fmla="*/ 0 w 7439315"/>
              <a:gd name="connsiteY12-338" fmla="*/ 4775642 h 5016456"/>
              <a:gd name="connsiteX0-339" fmla="*/ 0 w 6631574"/>
              <a:gd name="connsiteY0-340" fmla="*/ 472905 h 4914632"/>
              <a:gd name="connsiteX1-341" fmla="*/ 2140237 w 6631574"/>
              <a:gd name="connsiteY1-342" fmla="*/ 256 h 4914632"/>
              <a:gd name="connsiteX2-343" fmla="*/ 4146538 w 6631574"/>
              <a:gd name="connsiteY2-344" fmla="*/ 453958 h 4914632"/>
              <a:gd name="connsiteX3-345" fmla="*/ 5819724 w 6631574"/>
              <a:gd name="connsiteY3-346" fmla="*/ 1647586 h 4914632"/>
              <a:gd name="connsiteX4-347" fmla="*/ 6256516 w 6631574"/>
              <a:gd name="connsiteY4-348" fmla="*/ 2141444 h 4914632"/>
              <a:gd name="connsiteX5-349" fmla="*/ 6574042 w 6631574"/>
              <a:gd name="connsiteY5-350" fmla="*/ 3652263 h 4914632"/>
              <a:gd name="connsiteX6-351" fmla="*/ 5906418 w 6631574"/>
              <a:gd name="connsiteY6-352" fmla="*/ 4625329 h 4914632"/>
              <a:gd name="connsiteX7-353" fmla="*/ 4586635 w 6631574"/>
              <a:gd name="connsiteY7-354" fmla="*/ 4840094 h 4914632"/>
              <a:gd name="connsiteX8-355" fmla="*/ 4165577 w 6631574"/>
              <a:gd name="connsiteY8-356" fmla="*/ 4635681 h 4914632"/>
              <a:gd name="connsiteX9-357" fmla="*/ 3199799 w 6631574"/>
              <a:gd name="connsiteY9-358" fmla="*/ 4320645 h 4914632"/>
              <a:gd name="connsiteX10-359" fmla="*/ 2304052 w 6631574"/>
              <a:gd name="connsiteY10-360" fmla="*/ 4430992 h 4914632"/>
              <a:gd name="connsiteX11-361" fmla="*/ 1585163 w 6631574"/>
              <a:gd name="connsiteY11-362" fmla="*/ 4694916 h 4914632"/>
              <a:gd name="connsiteX0-363" fmla="*/ 0 w 6631574"/>
              <a:gd name="connsiteY0-364" fmla="*/ 472905 h 4914632"/>
              <a:gd name="connsiteX1-365" fmla="*/ 2140237 w 6631574"/>
              <a:gd name="connsiteY1-366" fmla="*/ 256 h 4914632"/>
              <a:gd name="connsiteX2-367" fmla="*/ 4146538 w 6631574"/>
              <a:gd name="connsiteY2-368" fmla="*/ 453958 h 4914632"/>
              <a:gd name="connsiteX3-369" fmla="*/ 5819724 w 6631574"/>
              <a:gd name="connsiteY3-370" fmla="*/ 1647586 h 4914632"/>
              <a:gd name="connsiteX4-371" fmla="*/ 6256516 w 6631574"/>
              <a:gd name="connsiteY4-372" fmla="*/ 2141444 h 4914632"/>
              <a:gd name="connsiteX5-373" fmla="*/ 6574042 w 6631574"/>
              <a:gd name="connsiteY5-374" fmla="*/ 3652263 h 4914632"/>
              <a:gd name="connsiteX6-375" fmla="*/ 5906418 w 6631574"/>
              <a:gd name="connsiteY6-376" fmla="*/ 4625329 h 4914632"/>
              <a:gd name="connsiteX7-377" fmla="*/ 4586635 w 6631574"/>
              <a:gd name="connsiteY7-378" fmla="*/ 4840094 h 4914632"/>
              <a:gd name="connsiteX8-379" fmla="*/ 4165577 w 6631574"/>
              <a:gd name="connsiteY8-380" fmla="*/ 4635681 h 4914632"/>
              <a:gd name="connsiteX9-381" fmla="*/ 3199799 w 6631574"/>
              <a:gd name="connsiteY9-382" fmla="*/ 4320645 h 4914632"/>
              <a:gd name="connsiteX10-383" fmla="*/ 2304052 w 6631574"/>
              <a:gd name="connsiteY10-384" fmla="*/ 4430992 h 4914632"/>
              <a:gd name="connsiteX0-385" fmla="*/ 0 w 6631574"/>
              <a:gd name="connsiteY0-386" fmla="*/ 472905 h 4914632"/>
              <a:gd name="connsiteX1-387" fmla="*/ 2140237 w 6631574"/>
              <a:gd name="connsiteY1-388" fmla="*/ 256 h 4914632"/>
              <a:gd name="connsiteX2-389" fmla="*/ 4146538 w 6631574"/>
              <a:gd name="connsiteY2-390" fmla="*/ 453958 h 4914632"/>
              <a:gd name="connsiteX3-391" fmla="*/ 5819724 w 6631574"/>
              <a:gd name="connsiteY3-392" fmla="*/ 1647586 h 4914632"/>
              <a:gd name="connsiteX4-393" fmla="*/ 6256516 w 6631574"/>
              <a:gd name="connsiteY4-394" fmla="*/ 2141444 h 4914632"/>
              <a:gd name="connsiteX5-395" fmla="*/ 6574042 w 6631574"/>
              <a:gd name="connsiteY5-396" fmla="*/ 3652263 h 4914632"/>
              <a:gd name="connsiteX6-397" fmla="*/ 5906418 w 6631574"/>
              <a:gd name="connsiteY6-398" fmla="*/ 4625329 h 4914632"/>
              <a:gd name="connsiteX7-399" fmla="*/ 4586635 w 6631574"/>
              <a:gd name="connsiteY7-400" fmla="*/ 4840094 h 4914632"/>
              <a:gd name="connsiteX8-401" fmla="*/ 4165577 w 6631574"/>
              <a:gd name="connsiteY8-402" fmla="*/ 4635681 h 4914632"/>
              <a:gd name="connsiteX9-403" fmla="*/ 3199799 w 6631574"/>
              <a:gd name="connsiteY9-404" fmla="*/ 4320645 h 4914632"/>
              <a:gd name="connsiteX0-405" fmla="*/ 0 w 6631574"/>
              <a:gd name="connsiteY0-406" fmla="*/ 472905 h 4914632"/>
              <a:gd name="connsiteX1-407" fmla="*/ 2140237 w 6631574"/>
              <a:gd name="connsiteY1-408" fmla="*/ 256 h 4914632"/>
              <a:gd name="connsiteX2-409" fmla="*/ 4146538 w 6631574"/>
              <a:gd name="connsiteY2-410" fmla="*/ 453958 h 4914632"/>
              <a:gd name="connsiteX3-411" fmla="*/ 5819724 w 6631574"/>
              <a:gd name="connsiteY3-412" fmla="*/ 1647586 h 4914632"/>
              <a:gd name="connsiteX4-413" fmla="*/ 6256516 w 6631574"/>
              <a:gd name="connsiteY4-414" fmla="*/ 2141444 h 4914632"/>
              <a:gd name="connsiteX5-415" fmla="*/ 6574042 w 6631574"/>
              <a:gd name="connsiteY5-416" fmla="*/ 3652263 h 4914632"/>
              <a:gd name="connsiteX6-417" fmla="*/ 5906418 w 6631574"/>
              <a:gd name="connsiteY6-418" fmla="*/ 4625329 h 4914632"/>
              <a:gd name="connsiteX7-419" fmla="*/ 4586635 w 6631574"/>
              <a:gd name="connsiteY7-420" fmla="*/ 4840094 h 4914632"/>
              <a:gd name="connsiteX8-421" fmla="*/ 4165577 w 6631574"/>
              <a:gd name="connsiteY8-422" fmla="*/ 4635681 h 4914632"/>
              <a:gd name="connsiteX0-423" fmla="*/ 0 w 6631574"/>
              <a:gd name="connsiteY0-424" fmla="*/ 472905 h 4914632"/>
              <a:gd name="connsiteX1-425" fmla="*/ 2140237 w 6631574"/>
              <a:gd name="connsiteY1-426" fmla="*/ 256 h 4914632"/>
              <a:gd name="connsiteX2-427" fmla="*/ 4146538 w 6631574"/>
              <a:gd name="connsiteY2-428" fmla="*/ 453958 h 4914632"/>
              <a:gd name="connsiteX3-429" fmla="*/ 5819724 w 6631574"/>
              <a:gd name="connsiteY3-430" fmla="*/ 1647586 h 4914632"/>
              <a:gd name="connsiteX4-431" fmla="*/ 6256516 w 6631574"/>
              <a:gd name="connsiteY4-432" fmla="*/ 2141444 h 4914632"/>
              <a:gd name="connsiteX5-433" fmla="*/ 6574042 w 6631574"/>
              <a:gd name="connsiteY5-434" fmla="*/ 3652263 h 4914632"/>
              <a:gd name="connsiteX6-435" fmla="*/ 5906418 w 6631574"/>
              <a:gd name="connsiteY6-436" fmla="*/ 4625329 h 4914632"/>
              <a:gd name="connsiteX7-437" fmla="*/ 4586635 w 6631574"/>
              <a:gd name="connsiteY7-438" fmla="*/ 4840094 h 4914632"/>
              <a:gd name="connsiteX0-439" fmla="*/ 0 w 6631574"/>
              <a:gd name="connsiteY0-440" fmla="*/ 472905 h 4625329"/>
              <a:gd name="connsiteX1-441" fmla="*/ 2140237 w 6631574"/>
              <a:gd name="connsiteY1-442" fmla="*/ 256 h 4625329"/>
              <a:gd name="connsiteX2-443" fmla="*/ 4146538 w 6631574"/>
              <a:gd name="connsiteY2-444" fmla="*/ 453958 h 4625329"/>
              <a:gd name="connsiteX3-445" fmla="*/ 5819724 w 6631574"/>
              <a:gd name="connsiteY3-446" fmla="*/ 1647586 h 4625329"/>
              <a:gd name="connsiteX4-447" fmla="*/ 6256516 w 6631574"/>
              <a:gd name="connsiteY4-448" fmla="*/ 2141444 h 4625329"/>
              <a:gd name="connsiteX5-449" fmla="*/ 6574042 w 6631574"/>
              <a:gd name="connsiteY5-450" fmla="*/ 3652263 h 4625329"/>
              <a:gd name="connsiteX6-451" fmla="*/ 5906418 w 6631574"/>
              <a:gd name="connsiteY6-452" fmla="*/ 4625329 h 4625329"/>
              <a:gd name="connsiteX0-453" fmla="*/ 0 w 6631574"/>
              <a:gd name="connsiteY0-454" fmla="*/ 472905 h 3652263"/>
              <a:gd name="connsiteX1-455" fmla="*/ 2140237 w 6631574"/>
              <a:gd name="connsiteY1-456" fmla="*/ 256 h 3652263"/>
              <a:gd name="connsiteX2-457" fmla="*/ 4146538 w 6631574"/>
              <a:gd name="connsiteY2-458" fmla="*/ 453958 h 3652263"/>
              <a:gd name="connsiteX3-459" fmla="*/ 5819724 w 6631574"/>
              <a:gd name="connsiteY3-460" fmla="*/ 1647586 h 3652263"/>
              <a:gd name="connsiteX4-461" fmla="*/ 6256516 w 6631574"/>
              <a:gd name="connsiteY4-462" fmla="*/ 2141444 h 3652263"/>
              <a:gd name="connsiteX5-463" fmla="*/ 6574042 w 6631574"/>
              <a:gd name="connsiteY5-464" fmla="*/ 3652263 h 3652263"/>
              <a:gd name="connsiteX0-465" fmla="*/ 0 w 6256516"/>
              <a:gd name="connsiteY0-466" fmla="*/ 472905 h 2141444"/>
              <a:gd name="connsiteX1-467" fmla="*/ 2140237 w 6256516"/>
              <a:gd name="connsiteY1-468" fmla="*/ 256 h 2141444"/>
              <a:gd name="connsiteX2-469" fmla="*/ 4146538 w 6256516"/>
              <a:gd name="connsiteY2-470" fmla="*/ 453958 h 2141444"/>
              <a:gd name="connsiteX3-471" fmla="*/ 5819724 w 6256516"/>
              <a:gd name="connsiteY3-472" fmla="*/ 1647586 h 2141444"/>
              <a:gd name="connsiteX4-473" fmla="*/ 6256516 w 6256516"/>
              <a:gd name="connsiteY4-474" fmla="*/ 2141444 h 2141444"/>
              <a:gd name="connsiteX0-475" fmla="*/ 0 w 5819724"/>
              <a:gd name="connsiteY0-476" fmla="*/ 472905 h 1647586"/>
              <a:gd name="connsiteX1-477" fmla="*/ 2140237 w 5819724"/>
              <a:gd name="connsiteY1-478" fmla="*/ 256 h 1647586"/>
              <a:gd name="connsiteX2-479" fmla="*/ 4146538 w 5819724"/>
              <a:gd name="connsiteY2-480" fmla="*/ 453958 h 1647586"/>
              <a:gd name="connsiteX3-481" fmla="*/ 5819724 w 5819724"/>
              <a:gd name="connsiteY3-482" fmla="*/ 1647586 h 1647586"/>
              <a:gd name="connsiteX0-483" fmla="*/ 0 w 4146538"/>
              <a:gd name="connsiteY0-484" fmla="*/ 472905 h 472905"/>
              <a:gd name="connsiteX1-485" fmla="*/ 2140237 w 4146538"/>
              <a:gd name="connsiteY1-486" fmla="*/ 256 h 472905"/>
              <a:gd name="connsiteX2-487" fmla="*/ 4146538 w 4146538"/>
              <a:gd name="connsiteY2-488" fmla="*/ 453958 h 472905"/>
              <a:gd name="connsiteX0-489" fmla="*/ 0 w 2140237"/>
              <a:gd name="connsiteY0-490" fmla="*/ 472905 h 472905"/>
              <a:gd name="connsiteX1-491" fmla="*/ 2140237 w 2140237"/>
              <a:gd name="connsiteY1-492" fmla="*/ 256 h 472905"/>
            </a:gdLst>
            <a:ahLst/>
            <a:cxnLst>
              <a:cxn ang="0">
                <a:pos x="connsiteX0-1" y="connsiteY0-2"/>
              </a:cxn>
              <a:cxn ang="0">
                <a:pos x="connsiteX1-3" y="connsiteY1-4"/>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5" name="Freeform: Shape 44"/>
          <p:cNvSpPr/>
          <p:nvPr/>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3848638 w 8339975"/>
              <a:gd name="connsiteY0-2" fmla="*/ 0 h 5016200"/>
              <a:gd name="connsiteX1-3" fmla="*/ 5854939 w 8339975"/>
              <a:gd name="connsiteY1-4" fmla="*/ 453702 h 5016200"/>
              <a:gd name="connsiteX2-5" fmla="*/ 7528125 w 8339975"/>
              <a:gd name="connsiteY2-6" fmla="*/ 1647330 h 5016200"/>
              <a:gd name="connsiteX3-7" fmla="*/ 7964917 w 8339975"/>
              <a:gd name="connsiteY3-8" fmla="*/ 2141188 h 5016200"/>
              <a:gd name="connsiteX4-9" fmla="*/ 8282443 w 8339975"/>
              <a:gd name="connsiteY4-10" fmla="*/ 3652007 h 5016200"/>
              <a:gd name="connsiteX5-11" fmla="*/ 7614819 w 8339975"/>
              <a:gd name="connsiteY5-12" fmla="*/ 4625073 h 5016200"/>
              <a:gd name="connsiteX6-13" fmla="*/ 6295036 w 8339975"/>
              <a:gd name="connsiteY6-14" fmla="*/ 4839838 h 5016200"/>
              <a:gd name="connsiteX7-15" fmla="*/ 5873978 w 8339975"/>
              <a:gd name="connsiteY7-16" fmla="*/ 4635425 h 5016200"/>
              <a:gd name="connsiteX8-17" fmla="*/ 4908200 w 8339975"/>
              <a:gd name="connsiteY8-18" fmla="*/ 4320389 h 5016200"/>
              <a:gd name="connsiteX9-19" fmla="*/ 4012453 w 8339975"/>
              <a:gd name="connsiteY9-20" fmla="*/ 4430736 h 5016200"/>
              <a:gd name="connsiteX10-21" fmla="*/ 3293564 w 8339975"/>
              <a:gd name="connsiteY10-22" fmla="*/ 4694660 h 5016200"/>
              <a:gd name="connsiteX11-23" fmla="*/ 900660 w 8339975"/>
              <a:gd name="connsiteY11-24" fmla="*/ 4775386 h 5016200"/>
              <a:gd name="connsiteX12-25" fmla="*/ 464143 w 8339975"/>
              <a:gd name="connsiteY12-26" fmla="*/ 4374687 h 5016200"/>
              <a:gd name="connsiteX13-27" fmla="*/ 100508 w 8339975"/>
              <a:gd name="connsiteY13-28" fmla="*/ 3579746 h 5016200"/>
              <a:gd name="connsiteX14-29" fmla="*/ 1210 w 8339975"/>
              <a:gd name="connsiteY14-30" fmla="*/ 2578689 h 5016200"/>
              <a:gd name="connsiteX15-31" fmla="*/ 500797 w 8339975"/>
              <a:gd name="connsiteY15-32" fmla="*/ 1383847 h 5016200"/>
              <a:gd name="connsiteX16-33" fmla="*/ 1318314 w 8339975"/>
              <a:gd name="connsiteY16-34" fmla="*/ 689538 h 5016200"/>
              <a:gd name="connsiteX17-35" fmla="*/ 1708401 w 8339975"/>
              <a:gd name="connsiteY17-36" fmla="*/ 472649 h 5016200"/>
              <a:gd name="connsiteX18-37" fmla="*/ 3940078 w 8339975"/>
              <a:gd name="connsiteY18-38" fmla="*/ 91440 h 5016200"/>
              <a:gd name="connsiteX0-39" fmla="*/ 3848638 w 8339975"/>
              <a:gd name="connsiteY0-40" fmla="*/ 0 h 5016200"/>
              <a:gd name="connsiteX1-41" fmla="*/ 5854939 w 8339975"/>
              <a:gd name="connsiteY1-42" fmla="*/ 453702 h 5016200"/>
              <a:gd name="connsiteX2-43" fmla="*/ 7528125 w 8339975"/>
              <a:gd name="connsiteY2-44" fmla="*/ 1647330 h 5016200"/>
              <a:gd name="connsiteX3-45" fmla="*/ 7964917 w 8339975"/>
              <a:gd name="connsiteY3-46" fmla="*/ 2141188 h 5016200"/>
              <a:gd name="connsiteX4-47" fmla="*/ 8282443 w 8339975"/>
              <a:gd name="connsiteY4-48" fmla="*/ 3652007 h 5016200"/>
              <a:gd name="connsiteX5-49" fmla="*/ 7614819 w 8339975"/>
              <a:gd name="connsiteY5-50" fmla="*/ 4625073 h 5016200"/>
              <a:gd name="connsiteX6-51" fmla="*/ 6295036 w 8339975"/>
              <a:gd name="connsiteY6-52" fmla="*/ 4839838 h 5016200"/>
              <a:gd name="connsiteX7-53" fmla="*/ 5873978 w 8339975"/>
              <a:gd name="connsiteY7-54" fmla="*/ 4635425 h 5016200"/>
              <a:gd name="connsiteX8-55" fmla="*/ 4908200 w 8339975"/>
              <a:gd name="connsiteY8-56" fmla="*/ 4320389 h 5016200"/>
              <a:gd name="connsiteX9-57" fmla="*/ 4012453 w 8339975"/>
              <a:gd name="connsiteY9-58" fmla="*/ 4430736 h 5016200"/>
              <a:gd name="connsiteX10-59" fmla="*/ 3293564 w 8339975"/>
              <a:gd name="connsiteY10-60" fmla="*/ 4694660 h 5016200"/>
              <a:gd name="connsiteX11-61" fmla="*/ 900660 w 8339975"/>
              <a:gd name="connsiteY11-62" fmla="*/ 4775386 h 5016200"/>
              <a:gd name="connsiteX12-63" fmla="*/ 464143 w 8339975"/>
              <a:gd name="connsiteY12-64" fmla="*/ 4374687 h 5016200"/>
              <a:gd name="connsiteX13-65" fmla="*/ 100508 w 8339975"/>
              <a:gd name="connsiteY13-66" fmla="*/ 3579746 h 5016200"/>
              <a:gd name="connsiteX14-67" fmla="*/ 1210 w 8339975"/>
              <a:gd name="connsiteY14-68" fmla="*/ 2578689 h 5016200"/>
              <a:gd name="connsiteX15-69" fmla="*/ 500797 w 8339975"/>
              <a:gd name="connsiteY15-70" fmla="*/ 1383847 h 5016200"/>
              <a:gd name="connsiteX16-71" fmla="*/ 1318314 w 8339975"/>
              <a:gd name="connsiteY16-72" fmla="*/ 689538 h 5016200"/>
              <a:gd name="connsiteX17-73" fmla="*/ 1708401 w 8339975"/>
              <a:gd name="connsiteY17-74" fmla="*/ 472649 h 5016200"/>
              <a:gd name="connsiteX0-75" fmla="*/ 3847515 w 8338852"/>
              <a:gd name="connsiteY0-76" fmla="*/ 0 h 5016200"/>
              <a:gd name="connsiteX1-77" fmla="*/ 5853816 w 8338852"/>
              <a:gd name="connsiteY1-78" fmla="*/ 453702 h 5016200"/>
              <a:gd name="connsiteX2-79" fmla="*/ 7527002 w 8338852"/>
              <a:gd name="connsiteY2-80" fmla="*/ 1647330 h 5016200"/>
              <a:gd name="connsiteX3-81" fmla="*/ 7963794 w 8338852"/>
              <a:gd name="connsiteY3-82" fmla="*/ 2141188 h 5016200"/>
              <a:gd name="connsiteX4-83" fmla="*/ 8281320 w 8338852"/>
              <a:gd name="connsiteY4-84" fmla="*/ 3652007 h 5016200"/>
              <a:gd name="connsiteX5-85" fmla="*/ 7613696 w 8338852"/>
              <a:gd name="connsiteY5-86" fmla="*/ 4625073 h 5016200"/>
              <a:gd name="connsiteX6-87" fmla="*/ 6293913 w 8338852"/>
              <a:gd name="connsiteY6-88" fmla="*/ 4839838 h 5016200"/>
              <a:gd name="connsiteX7-89" fmla="*/ 5872855 w 8338852"/>
              <a:gd name="connsiteY7-90" fmla="*/ 4635425 h 5016200"/>
              <a:gd name="connsiteX8-91" fmla="*/ 4907077 w 8338852"/>
              <a:gd name="connsiteY8-92" fmla="*/ 4320389 h 5016200"/>
              <a:gd name="connsiteX9-93" fmla="*/ 4011330 w 8338852"/>
              <a:gd name="connsiteY9-94" fmla="*/ 4430736 h 5016200"/>
              <a:gd name="connsiteX10-95" fmla="*/ 3292441 w 8338852"/>
              <a:gd name="connsiteY10-96" fmla="*/ 4694660 h 5016200"/>
              <a:gd name="connsiteX11-97" fmla="*/ 899537 w 8338852"/>
              <a:gd name="connsiteY11-98" fmla="*/ 4775386 h 5016200"/>
              <a:gd name="connsiteX12-99" fmla="*/ 463020 w 8338852"/>
              <a:gd name="connsiteY12-100" fmla="*/ 4374687 h 5016200"/>
              <a:gd name="connsiteX13-101" fmla="*/ 87 w 8338852"/>
              <a:gd name="connsiteY13-102" fmla="*/ 2578689 h 5016200"/>
              <a:gd name="connsiteX14-103" fmla="*/ 499674 w 8338852"/>
              <a:gd name="connsiteY14-104" fmla="*/ 1383847 h 5016200"/>
              <a:gd name="connsiteX15-105" fmla="*/ 1317191 w 8338852"/>
              <a:gd name="connsiteY15-106" fmla="*/ 689538 h 5016200"/>
              <a:gd name="connsiteX16-107" fmla="*/ 1707278 w 8338852"/>
              <a:gd name="connsiteY16-108" fmla="*/ 472649 h 5016200"/>
              <a:gd name="connsiteX0-109" fmla="*/ 3847515 w 8338852"/>
              <a:gd name="connsiteY0-110" fmla="*/ 0 h 5016200"/>
              <a:gd name="connsiteX1-111" fmla="*/ 5853816 w 8338852"/>
              <a:gd name="connsiteY1-112" fmla="*/ 453702 h 5016200"/>
              <a:gd name="connsiteX2-113" fmla="*/ 7527002 w 8338852"/>
              <a:gd name="connsiteY2-114" fmla="*/ 1647330 h 5016200"/>
              <a:gd name="connsiteX3-115" fmla="*/ 7963794 w 8338852"/>
              <a:gd name="connsiteY3-116" fmla="*/ 2141188 h 5016200"/>
              <a:gd name="connsiteX4-117" fmla="*/ 8281320 w 8338852"/>
              <a:gd name="connsiteY4-118" fmla="*/ 3652007 h 5016200"/>
              <a:gd name="connsiteX5-119" fmla="*/ 7613696 w 8338852"/>
              <a:gd name="connsiteY5-120" fmla="*/ 4625073 h 5016200"/>
              <a:gd name="connsiteX6-121" fmla="*/ 6293913 w 8338852"/>
              <a:gd name="connsiteY6-122" fmla="*/ 4839838 h 5016200"/>
              <a:gd name="connsiteX7-123" fmla="*/ 5872855 w 8338852"/>
              <a:gd name="connsiteY7-124" fmla="*/ 4635425 h 5016200"/>
              <a:gd name="connsiteX8-125" fmla="*/ 4907077 w 8338852"/>
              <a:gd name="connsiteY8-126" fmla="*/ 4320389 h 5016200"/>
              <a:gd name="connsiteX9-127" fmla="*/ 4011330 w 8338852"/>
              <a:gd name="connsiteY9-128" fmla="*/ 4430736 h 5016200"/>
              <a:gd name="connsiteX10-129" fmla="*/ 3292441 w 8338852"/>
              <a:gd name="connsiteY10-130" fmla="*/ 4694660 h 5016200"/>
              <a:gd name="connsiteX11-131" fmla="*/ 899537 w 8338852"/>
              <a:gd name="connsiteY11-132" fmla="*/ 4775386 h 5016200"/>
              <a:gd name="connsiteX12-133" fmla="*/ 463020 w 8338852"/>
              <a:gd name="connsiteY12-134" fmla="*/ 4374687 h 5016200"/>
              <a:gd name="connsiteX13-135" fmla="*/ 87 w 8338852"/>
              <a:gd name="connsiteY13-136" fmla="*/ 2578689 h 5016200"/>
              <a:gd name="connsiteX14-137" fmla="*/ 1317191 w 8338852"/>
              <a:gd name="connsiteY14-138" fmla="*/ 689538 h 5016200"/>
              <a:gd name="connsiteX15-139" fmla="*/ 1707278 w 8338852"/>
              <a:gd name="connsiteY15-140" fmla="*/ 472649 h 5016200"/>
              <a:gd name="connsiteX0-141" fmla="*/ 3847515 w 8338852"/>
              <a:gd name="connsiteY0-142" fmla="*/ 0 h 5016200"/>
              <a:gd name="connsiteX1-143" fmla="*/ 5853816 w 8338852"/>
              <a:gd name="connsiteY1-144" fmla="*/ 453702 h 5016200"/>
              <a:gd name="connsiteX2-145" fmla="*/ 7527002 w 8338852"/>
              <a:gd name="connsiteY2-146" fmla="*/ 1647330 h 5016200"/>
              <a:gd name="connsiteX3-147" fmla="*/ 7963794 w 8338852"/>
              <a:gd name="connsiteY3-148" fmla="*/ 2141188 h 5016200"/>
              <a:gd name="connsiteX4-149" fmla="*/ 8281320 w 8338852"/>
              <a:gd name="connsiteY4-150" fmla="*/ 3652007 h 5016200"/>
              <a:gd name="connsiteX5-151" fmla="*/ 7613696 w 8338852"/>
              <a:gd name="connsiteY5-152" fmla="*/ 4625073 h 5016200"/>
              <a:gd name="connsiteX6-153" fmla="*/ 6293913 w 8338852"/>
              <a:gd name="connsiteY6-154" fmla="*/ 4839838 h 5016200"/>
              <a:gd name="connsiteX7-155" fmla="*/ 5872855 w 8338852"/>
              <a:gd name="connsiteY7-156" fmla="*/ 4635425 h 5016200"/>
              <a:gd name="connsiteX8-157" fmla="*/ 4907077 w 8338852"/>
              <a:gd name="connsiteY8-158" fmla="*/ 4320389 h 5016200"/>
              <a:gd name="connsiteX9-159" fmla="*/ 4011330 w 8338852"/>
              <a:gd name="connsiteY9-160" fmla="*/ 4430736 h 5016200"/>
              <a:gd name="connsiteX10-161" fmla="*/ 3292441 w 8338852"/>
              <a:gd name="connsiteY10-162" fmla="*/ 4694660 h 5016200"/>
              <a:gd name="connsiteX11-163" fmla="*/ 899537 w 8338852"/>
              <a:gd name="connsiteY11-164" fmla="*/ 4775386 h 5016200"/>
              <a:gd name="connsiteX12-165" fmla="*/ 463020 w 8338852"/>
              <a:gd name="connsiteY12-166" fmla="*/ 4374687 h 5016200"/>
              <a:gd name="connsiteX13-167" fmla="*/ 87 w 8338852"/>
              <a:gd name="connsiteY13-168" fmla="*/ 2578689 h 5016200"/>
              <a:gd name="connsiteX14-169" fmla="*/ 1707278 w 8338852"/>
              <a:gd name="connsiteY14-170" fmla="*/ 472649 h 5016200"/>
              <a:gd name="connsiteX0-171" fmla="*/ 3847515 w 8338852"/>
              <a:gd name="connsiteY0-172" fmla="*/ 0 h 5016200"/>
              <a:gd name="connsiteX1-173" fmla="*/ 5853816 w 8338852"/>
              <a:gd name="connsiteY1-174" fmla="*/ 453702 h 5016200"/>
              <a:gd name="connsiteX2-175" fmla="*/ 7527002 w 8338852"/>
              <a:gd name="connsiteY2-176" fmla="*/ 1647330 h 5016200"/>
              <a:gd name="connsiteX3-177" fmla="*/ 7963794 w 8338852"/>
              <a:gd name="connsiteY3-178" fmla="*/ 2141188 h 5016200"/>
              <a:gd name="connsiteX4-179" fmla="*/ 8281320 w 8338852"/>
              <a:gd name="connsiteY4-180" fmla="*/ 3652007 h 5016200"/>
              <a:gd name="connsiteX5-181" fmla="*/ 7613696 w 8338852"/>
              <a:gd name="connsiteY5-182" fmla="*/ 4625073 h 5016200"/>
              <a:gd name="connsiteX6-183" fmla="*/ 6293913 w 8338852"/>
              <a:gd name="connsiteY6-184" fmla="*/ 4839838 h 5016200"/>
              <a:gd name="connsiteX7-185" fmla="*/ 5872855 w 8338852"/>
              <a:gd name="connsiteY7-186" fmla="*/ 4635425 h 5016200"/>
              <a:gd name="connsiteX8-187" fmla="*/ 4907077 w 8338852"/>
              <a:gd name="connsiteY8-188" fmla="*/ 4320389 h 5016200"/>
              <a:gd name="connsiteX9-189" fmla="*/ 4011330 w 8338852"/>
              <a:gd name="connsiteY9-190" fmla="*/ 4430736 h 5016200"/>
              <a:gd name="connsiteX10-191" fmla="*/ 3292441 w 8338852"/>
              <a:gd name="connsiteY10-192" fmla="*/ 4694660 h 5016200"/>
              <a:gd name="connsiteX11-193" fmla="*/ 899537 w 8338852"/>
              <a:gd name="connsiteY11-194" fmla="*/ 4775386 h 5016200"/>
              <a:gd name="connsiteX12-195" fmla="*/ 463020 w 8338852"/>
              <a:gd name="connsiteY12-196" fmla="*/ 4374687 h 5016200"/>
              <a:gd name="connsiteX13-197" fmla="*/ 87 w 8338852"/>
              <a:gd name="connsiteY13-198" fmla="*/ 2578689 h 5016200"/>
              <a:gd name="connsiteX0-199" fmla="*/ 3384495 w 7875832"/>
              <a:gd name="connsiteY0-200" fmla="*/ 0 h 5016200"/>
              <a:gd name="connsiteX1-201" fmla="*/ 5390796 w 7875832"/>
              <a:gd name="connsiteY1-202" fmla="*/ 453702 h 5016200"/>
              <a:gd name="connsiteX2-203" fmla="*/ 7063982 w 7875832"/>
              <a:gd name="connsiteY2-204" fmla="*/ 1647330 h 5016200"/>
              <a:gd name="connsiteX3-205" fmla="*/ 7500774 w 7875832"/>
              <a:gd name="connsiteY3-206" fmla="*/ 2141188 h 5016200"/>
              <a:gd name="connsiteX4-207" fmla="*/ 7818300 w 7875832"/>
              <a:gd name="connsiteY4-208" fmla="*/ 3652007 h 5016200"/>
              <a:gd name="connsiteX5-209" fmla="*/ 7150676 w 7875832"/>
              <a:gd name="connsiteY5-210" fmla="*/ 4625073 h 5016200"/>
              <a:gd name="connsiteX6-211" fmla="*/ 5830893 w 7875832"/>
              <a:gd name="connsiteY6-212" fmla="*/ 4839838 h 5016200"/>
              <a:gd name="connsiteX7-213" fmla="*/ 5409835 w 7875832"/>
              <a:gd name="connsiteY7-214" fmla="*/ 4635425 h 5016200"/>
              <a:gd name="connsiteX8-215" fmla="*/ 4444057 w 7875832"/>
              <a:gd name="connsiteY8-216" fmla="*/ 4320389 h 5016200"/>
              <a:gd name="connsiteX9-217" fmla="*/ 3548310 w 7875832"/>
              <a:gd name="connsiteY9-218" fmla="*/ 4430736 h 5016200"/>
              <a:gd name="connsiteX10-219" fmla="*/ 2829421 w 7875832"/>
              <a:gd name="connsiteY10-220" fmla="*/ 4694660 h 5016200"/>
              <a:gd name="connsiteX11-221" fmla="*/ 436517 w 7875832"/>
              <a:gd name="connsiteY11-222" fmla="*/ 4775386 h 5016200"/>
              <a:gd name="connsiteX12-223" fmla="*/ 0 w 7875832"/>
              <a:gd name="connsiteY12-224" fmla="*/ 4374687 h 5016200"/>
              <a:gd name="connsiteX0-225" fmla="*/ 2947978 w 7439315"/>
              <a:gd name="connsiteY0-226" fmla="*/ 0 h 5016200"/>
              <a:gd name="connsiteX1-227" fmla="*/ 4954279 w 7439315"/>
              <a:gd name="connsiteY1-228" fmla="*/ 453702 h 5016200"/>
              <a:gd name="connsiteX2-229" fmla="*/ 6627465 w 7439315"/>
              <a:gd name="connsiteY2-230" fmla="*/ 1647330 h 5016200"/>
              <a:gd name="connsiteX3-231" fmla="*/ 7064257 w 7439315"/>
              <a:gd name="connsiteY3-232" fmla="*/ 2141188 h 5016200"/>
              <a:gd name="connsiteX4-233" fmla="*/ 7381783 w 7439315"/>
              <a:gd name="connsiteY4-234" fmla="*/ 3652007 h 5016200"/>
              <a:gd name="connsiteX5-235" fmla="*/ 6714159 w 7439315"/>
              <a:gd name="connsiteY5-236" fmla="*/ 4625073 h 5016200"/>
              <a:gd name="connsiteX6-237" fmla="*/ 5394376 w 7439315"/>
              <a:gd name="connsiteY6-238" fmla="*/ 4839838 h 5016200"/>
              <a:gd name="connsiteX7-239" fmla="*/ 4973318 w 7439315"/>
              <a:gd name="connsiteY7-240" fmla="*/ 4635425 h 5016200"/>
              <a:gd name="connsiteX8-241" fmla="*/ 4007540 w 7439315"/>
              <a:gd name="connsiteY8-242" fmla="*/ 4320389 h 5016200"/>
              <a:gd name="connsiteX9-243" fmla="*/ 3111793 w 7439315"/>
              <a:gd name="connsiteY9-244" fmla="*/ 4430736 h 5016200"/>
              <a:gd name="connsiteX10-245" fmla="*/ 2392904 w 7439315"/>
              <a:gd name="connsiteY10-246" fmla="*/ 4694660 h 5016200"/>
              <a:gd name="connsiteX11-247" fmla="*/ 0 w 7439315"/>
              <a:gd name="connsiteY11-248" fmla="*/ 4775386 h 5016200"/>
              <a:gd name="connsiteX0-249" fmla="*/ 555074 w 5046411"/>
              <a:gd name="connsiteY0-250" fmla="*/ 0 h 4914376"/>
              <a:gd name="connsiteX1-251" fmla="*/ 2561375 w 5046411"/>
              <a:gd name="connsiteY1-252" fmla="*/ 453702 h 4914376"/>
              <a:gd name="connsiteX2-253" fmla="*/ 4234561 w 5046411"/>
              <a:gd name="connsiteY2-254" fmla="*/ 1647330 h 4914376"/>
              <a:gd name="connsiteX3-255" fmla="*/ 4671353 w 5046411"/>
              <a:gd name="connsiteY3-256" fmla="*/ 2141188 h 4914376"/>
              <a:gd name="connsiteX4-257" fmla="*/ 4988879 w 5046411"/>
              <a:gd name="connsiteY4-258" fmla="*/ 3652007 h 4914376"/>
              <a:gd name="connsiteX5-259" fmla="*/ 4321255 w 5046411"/>
              <a:gd name="connsiteY5-260" fmla="*/ 4625073 h 4914376"/>
              <a:gd name="connsiteX6-261" fmla="*/ 3001472 w 5046411"/>
              <a:gd name="connsiteY6-262" fmla="*/ 4839838 h 4914376"/>
              <a:gd name="connsiteX7-263" fmla="*/ 2580414 w 5046411"/>
              <a:gd name="connsiteY7-264" fmla="*/ 4635425 h 4914376"/>
              <a:gd name="connsiteX8-265" fmla="*/ 1614636 w 5046411"/>
              <a:gd name="connsiteY8-266" fmla="*/ 4320389 h 4914376"/>
              <a:gd name="connsiteX9-267" fmla="*/ 718889 w 5046411"/>
              <a:gd name="connsiteY9-268" fmla="*/ 4430736 h 4914376"/>
              <a:gd name="connsiteX10-269" fmla="*/ 0 w 5046411"/>
              <a:gd name="connsiteY10-270" fmla="*/ 4694660 h 4914376"/>
              <a:gd name="connsiteX0-271" fmla="*/ 0 w 4491337"/>
              <a:gd name="connsiteY0-272" fmla="*/ 0 h 4914376"/>
              <a:gd name="connsiteX1-273" fmla="*/ 2006301 w 4491337"/>
              <a:gd name="connsiteY1-274" fmla="*/ 453702 h 4914376"/>
              <a:gd name="connsiteX2-275" fmla="*/ 3679487 w 4491337"/>
              <a:gd name="connsiteY2-276" fmla="*/ 1647330 h 4914376"/>
              <a:gd name="connsiteX3-277" fmla="*/ 4116279 w 4491337"/>
              <a:gd name="connsiteY3-278" fmla="*/ 2141188 h 4914376"/>
              <a:gd name="connsiteX4-279" fmla="*/ 4433805 w 4491337"/>
              <a:gd name="connsiteY4-280" fmla="*/ 3652007 h 4914376"/>
              <a:gd name="connsiteX5-281" fmla="*/ 3766181 w 4491337"/>
              <a:gd name="connsiteY5-282" fmla="*/ 4625073 h 4914376"/>
              <a:gd name="connsiteX6-283" fmla="*/ 2446398 w 4491337"/>
              <a:gd name="connsiteY6-284" fmla="*/ 4839838 h 4914376"/>
              <a:gd name="connsiteX7-285" fmla="*/ 2025340 w 4491337"/>
              <a:gd name="connsiteY7-286" fmla="*/ 4635425 h 4914376"/>
              <a:gd name="connsiteX8-287" fmla="*/ 1059562 w 4491337"/>
              <a:gd name="connsiteY8-288" fmla="*/ 4320389 h 4914376"/>
              <a:gd name="connsiteX9-289" fmla="*/ 163815 w 4491337"/>
              <a:gd name="connsiteY9-290" fmla="*/ 4430736 h 4914376"/>
              <a:gd name="connsiteX0-291" fmla="*/ 0 w 4491337"/>
              <a:gd name="connsiteY0-292" fmla="*/ 0 h 4914376"/>
              <a:gd name="connsiteX1-293" fmla="*/ 2006301 w 4491337"/>
              <a:gd name="connsiteY1-294" fmla="*/ 453702 h 4914376"/>
              <a:gd name="connsiteX2-295" fmla="*/ 3679487 w 4491337"/>
              <a:gd name="connsiteY2-296" fmla="*/ 1647330 h 4914376"/>
              <a:gd name="connsiteX3-297" fmla="*/ 4116279 w 4491337"/>
              <a:gd name="connsiteY3-298" fmla="*/ 2141188 h 4914376"/>
              <a:gd name="connsiteX4-299" fmla="*/ 4433805 w 4491337"/>
              <a:gd name="connsiteY4-300" fmla="*/ 3652007 h 4914376"/>
              <a:gd name="connsiteX5-301" fmla="*/ 3766181 w 4491337"/>
              <a:gd name="connsiteY5-302" fmla="*/ 4625073 h 4914376"/>
              <a:gd name="connsiteX6-303" fmla="*/ 2446398 w 4491337"/>
              <a:gd name="connsiteY6-304" fmla="*/ 4839838 h 4914376"/>
              <a:gd name="connsiteX7-305" fmla="*/ 2025340 w 4491337"/>
              <a:gd name="connsiteY7-306" fmla="*/ 4635425 h 4914376"/>
              <a:gd name="connsiteX8-307" fmla="*/ 1059562 w 4491337"/>
              <a:gd name="connsiteY8-308" fmla="*/ 4320389 h 4914376"/>
              <a:gd name="connsiteX0-309" fmla="*/ 0 w 4491337"/>
              <a:gd name="connsiteY0-310" fmla="*/ 0 h 4914376"/>
              <a:gd name="connsiteX1-311" fmla="*/ 2006301 w 4491337"/>
              <a:gd name="connsiteY1-312" fmla="*/ 453702 h 4914376"/>
              <a:gd name="connsiteX2-313" fmla="*/ 3679487 w 4491337"/>
              <a:gd name="connsiteY2-314" fmla="*/ 1647330 h 4914376"/>
              <a:gd name="connsiteX3-315" fmla="*/ 4116279 w 4491337"/>
              <a:gd name="connsiteY3-316" fmla="*/ 2141188 h 4914376"/>
              <a:gd name="connsiteX4-317" fmla="*/ 4433805 w 4491337"/>
              <a:gd name="connsiteY4-318" fmla="*/ 3652007 h 4914376"/>
              <a:gd name="connsiteX5-319" fmla="*/ 3766181 w 4491337"/>
              <a:gd name="connsiteY5-320" fmla="*/ 4625073 h 4914376"/>
              <a:gd name="connsiteX6-321" fmla="*/ 2446398 w 4491337"/>
              <a:gd name="connsiteY6-322" fmla="*/ 4839838 h 4914376"/>
              <a:gd name="connsiteX7-323" fmla="*/ 2025340 w 4491337"/>
              <a:gd name="connsiteY7-324" fmla="*/ 4635425 h 4914376"/>
              <a:gd name="connsiteX0-325" fmla="*/ 0 w 4491337"/>
              <a:gd name="connsiteY0-326" fmla="*/ 0 h 4914376"/>
              <a:gd name="connsiteX1-327" fmla="*/ 2006301 w 4491337"/>
              <a:gd name="connsiteY1-328" fmla="*/ 453702 h 4914376"/>
              <a:gd name="connsiteX2-329" fmla="*/ 3679487 w 4491337"/>
              <a:gd name="connsiteY2-330" fmla="*/ 1647330 h 4914376"/>
              <a:gd name="connsiteX3-331" fmla="*/ 4116279 w 4491337"/>
              <a:gd name="connsiteY3-332" fmla="*/ 2141188 h 4914376"/>
              <a:gd name="connsiteX4-333" fmla="*/ 4433805 w 4491337"/>
              <a:gd name="connsiteY4-334" fmla="*/ 3652007 h 4914376"/>
              <a:gd name="connsiteX5-335" fmla="*/ 3766181 w 4491337"/>
              <a:gd name="connsiteY5-336" fmla="*/ 4625073 h 4914376"/>
              <a:gd name="connsiteX6-337" fmla="*/ 2446398 w 4491337"/>
              <a:gd name="connsiteY6-338" fmla="*/ 4839838 h 4914376"/>
              <a:gd name="connsiteX0-339" fmla="*/ 0 w 4491337"/>
              <a:gd name="connsiteY0-340" fmla="*/ 0 h 4625073"/>
              <a:gd name="connsiteX1-341" fmla="*/ 2006301 w 4491337"/>
              <a:gd name="connsiteY1-342" fmla="*/ 453702 h 4625073"/>
              <a:gd name="connsiteX2-343" fmla="*/ 3679487 w 4491337"/>
              <a:gd name="connsiteY2-344" fmla="*/ 1647330 h 4625073"/>
              <a:gd name="connsiteX3-345" fmla="*/ 4116279 w 4491337"/>
              <a:gd name="connsiteY3-346" fmla="*/ 2141188 h 4625073"/>
              <a:gd name="connsiteX4-347" fmla="*/ 4433805 w 4491337"/>
              <a:gd name="connsiteY4-348" fmla="*/ 3652007 h 4625073"/>
              <a:gd name="connsiteX5-349" fmla="*/ 3766181 w 4491337"/>
              <a:gd name="connsiteY5-350" fmla="*/ 4625073 h 4625073"/>
              <a:gd name="connsiteX0-351" fmla="*/ 0 w 4491337"/>
              <a:gd name="connsiteY0-352" fmla="*/ 0 h 3652007"/>
              <a:gd name="connsiteX1-353" fmla="*/ 2006301 w 4491337"/>
              <a:gd name="connsiteY1-354" fmla="*/ 453702 h 3652007"/>
              <a:gd name="connsiteX2-355" fmla="*/ 3679487 w 4491337"/>
              <a:gd name="connsiteY2-356" fmla="*/ 1647330 h 3652007"/>
              <a:gd name="connsiteX3-357" fmla="*/ 4116279 w 4491337"/>
              <a:gd name="connsiteY3-358" fmla="*/ 2141188 h 3652007"/>
              <a:gd name="connsiteX4-359" fmla="*/ 4433805 w 4491337"/>
              <a:gd name="connsiteY4-360" fmla="*/ 3652007 h 3652007"/>
              <a:gd name="connsiteX0-361" fmla="*/ 0 w 4116279"/>
              <a:gd name="connsiteY0-362" fmla="*/ 0 h 2141188"/>
              <a:gd name="connsiteX1-363" fmla="*/ 2006301 w 4116279"/>
              <a:gd name="connsiteY1-364" fmla="*/ 453702 h 2141188"/>
              <a:gd name="connsiteX2-365" fmla="*/ 3679487 w 4116279"/>
              <a:gd name="connsiteY2-366" fmla="*/ 1647330 h 2141188"/>
              <a:gd name="connsiteX3-367" fmla="*/ 4116279 w 4116279"/>
              <a:gd name="connsiteY3-368" fmla="*/ 2141188 h 2141188"/>
              <a:gd name="connsiteX0-369" fmla="*/ 0 w 3679487"/>
              <a:gd name="connsiteY0-370" fmla="*/ 0 h 1647330"/>
              <a:gd name="connsiteX1-371" fmla="*/ 2006301 w 3679487"/>
              <a:gd name="connsiteY1-372" fmla="*/ 453702 h 1647330"/>
              <a:gd name="connsiteX2-373" fmla="*/ 3679487 w 3679487"/>
              <a:gd name="connsiteY2-374" fmla="*/ 1647330 h 1647330"/>
              <a:gd name="connsiteX0-375" fmla="*/ 0 w 2006301"/>
              <a:gd name="connsiteY0-376" fmla="*/ 0 h 453702"/>
              <a:gd name="connsiteX1-377" fmla="*/ 2006301 w 2006301"/>
              <a:gd name="connsiteY1-378" fmla="*/ 453702 h 453702"/>
            </a:gdLst>
            <a:ahLst/>
            <a:cxnLst>
              <a:cxn ang="0">
                <a:pos x="connsiteX0-1" y="connsiteY0-2"/>
              </a:cxn>
              <a:cxn ang="0">
                <a:pos x="connsiteX1-3" y="connsiteY1-4"/>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5" name="Freeform: Shape 34"/>
          <p:cNvSpPr/>
          <p:nvPr/>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900660 w 8339975"/>
              <a:gd name="connsiteY0-2" fmla="*/ 4775642 h 5046560"/>
              <a:gd name="connsiteX1-3" fmla="*/ 464143 w 8339975"/>
              <a:gd name="connsiteY1-4" fmla="*/ 4374943 h 5046560"/>
              <a:gd name="connsiteX2-5" fmla="*/ 100508 w 8339975"/>
              <a:gd name="connsiteY2-6" fmla="*/ 3580002 h 5046560"/>
              <a:gd name="connsiteX3-7" fmla="*/ 1210 w 8339975"/>
              <a:gd name="connsiteY3-8" fmla="*/ 2578945 h 5046560"/>
              <a:gd name="connsiteX4-9" fmla="*/ 500797 w 8339975"/>
              <a:gd name="connsiteY4-10" fmla="*/ 1384103 h 5046560"/>
              <a:gd name="connsiteX5-11" fmla="*/ 1318314 w 8339975"/>
              <a:gd name="connsiteY5-12" fmla="*/ 689794 h 5046560"/>
              <a:gd name="connsiteX6-13" fmla="*/ 1708401 w 8339975"/>
              <a:gd name="connsiteY6-14" fmla="*/ 472905 h 5046560"/>
              <a:gd name="connsiteX7-15" fmla="*/ 3848638 w 8339975"/>
              <a:gd name="connsiteY7-16" fmla="*/ 256 h 5046560"/>
              <a:gd name="connsiteX8-17" fmla="*/ 5854939 w 8339975"/>
              <a:gd name="connsiteY8-18" fmla="*/ 453958 h 5046560"/>
              <a:gd name="connsiteX9-19" fmla="*/ 7528125 w 8339975"/>
              <a:gd name="connsiteY9-20" fmla="*/ 1647586 h 5046560"/>
              <a:gd name="connsiteX10-21" fmla="*/ 7964917 w 8339975"/>
              <a:gd name="connsiteY10-22" fmla="*/ 2141444 h 5046560"/>
              <a:gd name="connsiteX11-23" fmla="*/ 8282443 w 8339975"/>
              <a:gd name="connsiteY11-24" fmla="*/ 3652263 h 5046560"/>
              <a:gd name="connsiteX12-25" fmla="*/ 7614819 w 8339975"/>
              <a:gd name="connsiteY12-26" fmla="*/ 4625329 h 5046560"/>
              <a:gd name="connsiteX13-27" fmla="*/ 6295036 w 8339975"/>
              <a:gd name="connsiteY13-28" fmla="*/ 4840094 h 5046560"/>
              <a:gd name="connsiteX14-29" fmla="*/ 5873978 w 8339975"/>
              <a:gd name="connsiteY14-30" fmla="*/ 4635681 h 5046560"/>
              <a:gd name="connsiteX15-31" fmla="*/ 4908200 w 8339975"/>
              <a:gd name="connsiteY15-32" fmla="*/ 4320645 h 5046560"/>
              <a:gd name="connsiteX16-33" fmla="*/ 4012453 w 8339975"/>
              <a:gd name="connsiteY16-34" fmla="*/ 4430992 h 5046560"/>
              <a:gd name="connsiteX17-35" fmla="*/ 3293564 w 8339975"/>
              <a:gd name="connsiteY17-36" fmla="*/ 4694916 h 5046560"/>
              <a:gd name="connsiteX18-37" fmla="*/ 992100 w 8339975"/>
              <a:gd name="connsiteY18-38" fmla="*/ 4867082 h 5046560"/>
              <a:gd name="connsiteX0-39" fmla="*/ 910876 w 8350191"/>
              <a:gd name="connsiteY0-40" fmla="*/ 4775642 h 5046560"/>
              <a:gd name="connsiteX1-41" fmla="*/ 110724 w 8350191"/>
              <a:gd name="connsiteY1-42" fmla="*/ 3580002 h 5046560"/>
              <a:gd name="connsiteX2-43" fmla="*/ 11426 w 8350191"/>
              <a:gd name="connsiteY2-44" fmla="*/ 2578945 h 5046560"/>
              <a:gd name="connsiteX3-45" fmla="*/ 511013 w 8350191"/>
              <a:gd name="connsiteY3-46" fmla="*/ 1384103 h 5046560"/>
              <a:gd name="connsiteX4-47" fmla="*/ 1328530 w 8350191"/>
              <a:gd name="connsiteY4-48" fmla="*/ 689794 h 5046560"/>
              <a:gd name="connsiteX5-49" fmla="*/ 1718617 w 8350191"/>
              <a:gd name="connsiteY5-50" fmla="*/ 472905 h 5046560"/>
              <a:gd name="connsiteX6-51" fmla="*/ 3858854 w 8350191"/>
              <a:gd name="connsiteY6-52" fmla="*/ 256 h 5046560"/>
              <a:gd name="connsiteX7-53" fmla="*/ 5865155 w 8350191"/>
              <a:gd name="connsiteY7-54" fmla="*/ 453958 h 5046560"/>
              <a:gd name="connsiteX8-55" fmla="*/ 7538341 w 8350191"/>
              <a:gd name="connsiteY8-56" fmla="*/ 1647586 h 5046560"/>
              <a:gd name="connsiteX9-57" fmla="*/ 7975133 w 8350191"/>
              <a:gd name="connsiteY9-58" fmla="*/ 2141444 h 5046560"/>
              <a:gd name="connsiteX10-59" fmla="*/ 8292659 w 8350191"/>
              <a:gd name="connsiteY10-60" fmla="*/ 3652263 h 5046560"/>
              <a:gd name="connsiteX11-61" fmla="*/ 7625035 w 8350191"/>
              <a:gd name="connsiteY11-62" fmla="*/ 4625329 h 5046560"/>
              <a:gd name="connsiteX12-63" fmla="*/ 6305252 w 8350191"/>
              <a:gd name="connsiteY12-64" fmla="*/ 4840094 h 5046560"/>
              <a:gd name="connsiteX13-65" fmla="*/ 5884194 w 8350191"/>
              <a:gd name="connsiteY13-66" fmla="*/ 4635681 h 5046560"/>
              <a:gd name="connsiteX14-67" fmla="*/ 4918416 w 8350191"/>
              <a:gd name="connsiteY14-68" fmla="*/ 4320645 h 5046560"/>
              <a:gd name="connsiteX15-69" fmla="*/ 4022669 w 8350191"/>
              <a:gd name="connsiteY15-70" fmla="*/ 4430992 h 5046560"/>
              <a:gd name="connsiteX16-71" fmla="*/ 3303780 w 8350191"/>
              <a:gd name="connsiteY16-72" fmla="*/ 4694916 h 5046560"/>
              <a:gd name="connsiteX17-73" fmla="*/ 1002316 w 8350191"/>
              <a:gd name="connsiteY17-74" fmla="*/ 4867082 h 5046560"/>
              <a:gd name="connsiteX0-75" fmla="*/ 899450 w 8338765"/>
              <a:gd name="connsiteY0-76" fmla="*/ 4775642 h 5046560"/>
              <a:gd name="connsiteX1-77" fmla="*/ 0 w 8338765"/>
              <a:gd name="connsiteY1-78" fmla="*/ 2578945 h 5046560"/>
              <a:gd name="connsiteX2-79" fmla="*/ 499587 w 8338765"/>
              <a:gd name="connsiteY2-80" fmla="*/ 1384103 h 5046560"/>
              <a:gd name="connsiteX3-81" fmla="*/ 1317104 w 8338765"/>
              <a:gd name="connsiteY3-82" fmla="*/ 689794 h 5046560"/>
              <a:gd name="connsiteX4-83" fmla="*/ 1707191 w 8338765"/>
              <a:gd name="connsiteY4-84" fmla="*/ 472905 h 5046560"/>
              <a:gd name="connsiteX5-85" fmla="*/ 3847428 w 8338765"/>
              <a:gd name="connsiteY5-86" fmla="*/ 256 h 5046560"/>
              <a:gd name="connsiteX6-87" fmla="*/ 5853729 w 8338765"/>
              <a:gd name="connsiteY6-88" fmla="*/ 453958 h 5046560"/>
              <a:gd name="connsiteX7-89" fmla="*/ 7526915 w 8338765"/>
              <a:gd name="connsiteY7-90" fmla="*/ 1647586 h 5046560"/>
              <a:gd name="connsiteX8-91" fmla="*/ 7963707 w 8338765"/>
              <a:gd name="connsiteY8-92" fmla="*/ 2141444 h 5046560"/>
              <a:gd name="connsiteX9-93" fmla="*/ 8281233 w 8338765"/>
              <a:gd name="connsiteY9-94" fmla="*/ 3652263 h 5046560"/>
              <a:gd name="connsiteX10-95" fmla="*/ 7613609 w 8338765"/>
              <a:gd name="connsiteY10-96" fmla="*/ 4625329 h 5046560"/>
              <a:gd name="connsiteX11-97" fmla="*/ 6293826 w 8338765"/>
              <a:gd name="connsiteY11-98" fmla="*/ 4840094 h 5046560"/>
              <a:gd name="connsiteX12-99" fmla="*/ 5872768 w 8338765"/>
              <a:gd name="connsiteY12-100" fmla="*/ 4635681 h 5046560"/>
              <a:gd name="connsiteX13-101" fmla="*/ 4906990 w 8338765"/>
              <a:gd name="connsiteY13-102" fmla="*/ 4320645 h 5046560"/>
              <a:gd name="connsiteX14-103" fmla="*/ 4011243 w 8338765"/>
              <a:gd name="connsiteY14-104" fmla="*/ 4430992 h 5046560"/>
              <a:gd name="connsiteX15-105" fmla="*/ 3292354 w 8338765"/>
              <a:gd name="connsiteY15-106" fmla="*/ 4694916 h 5046560"/>
              <a:gd name="connsiteX16-107" fmla="*/ 990890 w 8338765"/>
              <a:gd name="connsiteY16-108" fmla="*/ 4867082 h 5046560"/>
              <a:gd name="connsiteX0-109" fmla="*/ 0 w 8338765"/>
              <a:gd name="connsiteY0-110" fmla="*/ 2578945 h 5046560"/>
              <a:gd name="connsiteX1-111" fmla="*/ 499587 w 8338765"/>
              <a:gd name="connsiteY1-112" fmla="*/ 1384103 h 5046560"/>
              <a:gd name="connsiteX2-113" fmla="*/ 1317104 w 8338765"/>
              <a:gd name="connsiteY2-114" fmla="*/ 689794 h 5046560"/>
              <a:gd name="connsiteX3-115" fmla="*/ 1707191 w 8338765"/>
              <a:gd name="connsiteY3-116" fmla="*/ 472905 h 5046560"/>
              <a:gd name="connsiteX4-117" fmla="*/ 3847428 w 8338765"/>
              <a:gd name="connsiteY4-118" fmla="*/ 256 h 5046560"/>
              <a:gd name="connsiteX5-119" fmla="*/ 5853729 w 8338765"/>
              <a:gd name="connsiteY5-120" fmla="*/ 453958 h 5046560"/>
              <a:gd name="connsiteX6-121" fmla="*/ 7526915 w 8338765"/>
              <a:gd name="connsiteY6-122" fmla="*/ 1647586 h 5046560"/>
              <a:gd name="connsiteX7-123" fmla="*/ 7963707 w 8338765"/>
              <a:gd name="connsiteY7-124" fmla="*/ 2141444 h 5046560"/>
              <a:gd name="connsiteX8-125" fmla="*/ 8281233 w 8338765"/>
              <a:gd name="connsiteY8-126" fmla="*/ 3652263 h 5046560"/>
              <a:gd name="connsiteX9-127" fmla="*/ 7613609 w 8338765"/>
              <a:gd name="connsiteY9-128" fmla="*/ 4625329 h 5046560"/>
              <a:gd name="connsiteX10-129" fmla="*/ 6293826 w 8338765"/>
              <a:gd name="connsiteY10-130" fmla="*/ 4840094 h 5046560"/>
              <a:gd name="connsiteX11-131" fmla="*/ 5872768 w 8338765"/>
              <a:gd name="connsiteY11-132" fmla="*/ 4635681 h 5046560"/>
              <a:gd name="connsiteX12-133" fmla="*/ 4906990 w 8338765"/>
              <a:gd name="connsiteY12-134" fmla="*/ 4320645 h 5046560"/>
              <a:gd name="connsiteX13-135" fmla="*/ 4011243 w 8338765"/>
              <a:gd name="connsiteY13-136" fmla="*/ 4430992 h 5046560"/>
              <a:gd name="connsiteX14-137" fmla="*/ 3292354 w 8338765"/>
              <a:gd name="connsiteY14-138" fmla="*/ 4694916 h 5046560"/>
              <a:gd name="connsiteX15-139" fmla="*/ 990890 w 8338765"/>
              <a:gd name="connsiteY15-140" fmla="*/ 4867082 h 5046560"/>
              <a:gd name="connsiteX0-141" fmla="*/ 0 w 7839178"/>
              <a:gd name="connsiteY0-142" fmla="*/ 1384103 h 5046560"/>
              <a:gd name="connsiteX1-143" fmla="*/ 817517 w 7839178"/>
              <a:gd name="connsiteY1-144" fmla="*/ 689794 h 5046560"/>
              <a:gd name="connsiteX2-145" fmla="*/ 1207604 w 7839178"/>
              <a:gd name="connsiteY2-146" fmla="*/ 472905 h 5046560"/>
              <a:gd name="connsiteX3-147" fmla="*/ 3347841 w 7839178"/>
              <a:gd name="connsiteY3-148" fmla="*/ 256 h 5046560"/>
              <a:gd name="connsiteX4-149" fmla="*/ 5354142 w 7839178"/>
              <a:gd name="connsiteY4-150" fmla="*/ 453958 h 5046560"/>
              <a:gd name="connsiteX5-151" fmla="*/ 7027328 w 7839178"/>
              <a:gd name="connsiteY5-152" fmla="*/ 1647586 h 5046560"/>
              <a:gd name="connsiteX6-153" fmla="*/ 7464120 w 7839178"/>
              <a:gd name="connsiteY6-154" fmla="*/ 2141444 h 5046560"/>
              <a:gd name="connsiteX7-155" fmla="*/ 7781646 w 7839178"/>
              <a:gd name="connsiteY7-156" fmla="*/ 3652263 h 5046560"/>
              <a:gd name="connsiteX8-157" fmla="*/ 7114022 w 7839178"/>
              <a:gd name="connsiteY8-158" fmla="*/ 4625329 h 5046560"/>
              <a:gd name="connsiteX9-159" fmla="*/ 5794239 w 7839178"/>
              <a:gd name="connsiteY9-160" fmla="*/ 4840094 h 5046560"/>
              <a:gd name="connsiteX10-161" fmla="*/ 5373181 w 7839178"/>
              <a:gd name="connsiteY10-162" fmla="*/ 4635681 h 5046560"/>
              <a:gd name="connsiteX11-163" fmla="*/ 4407403 w 7839178"/>
              <a:gd name="connsiteY11-164" fmla="*/ 4320645 h 5046560"/>
              <a:gd name="connsiteX12-165" fmla="*/ 3511656 w 7839178"/>
              <a:gd name="connsiteY12-166" fmla="*/ 4430992 h 5046560"/>
              <a:gd name="connsiteX13-167" fmla="*/ 2792767 w 7839178"/>
              <a:gd name="connsiteY13-168" fmla="*/ 4694916 h 5046560"/>
              <a:gd name="connsiteX14-169" fmla="*/ 491303 w 7839178"/>
              <a:gd name="connsiteY14-170" fmla="*/ 4867082 h 5046560"/>
              <a:gd name="connsiteX0-171" fmla="*/ 326214 w 7347875"/>
              <a:gd name="connsiteY0-172" fmla="*/ 689794 h 5046560"/>
              <a:gd name="connsiteX1-173" fmla="*/ 716301 w 7347875"/>
              <a:gd name="connsiteY1-174" fmla="*/ 472905 h 5046560"/>
              <a:gd name="connsiteX2-175" fmla="*/ 2856538 w 7347875"/>
              <a:gd name="connsiteY2-176" fmla="*/ 256 h 5046560"/>
              <a:gd name="connsiteX3-177" fmla="*/ 4862839 w 7347875"/>
              <a:gd name="connsiteY3-178" fmla="*/ 453958 h 5046560"/>
              <a:gd name="connsiteX4-179" fmla="*/ 6536025 w 7347875"/>
              <a:gd name="connsiteY4-180" fmla="*/ 1647586 h 5046560"/>
              <a:gd name="connsiteX5-181" fmla="*/ 6972817 w 7347875"/>
              <a:gd name="connsiteY5-182" fmla="*/ 2141444 h 5046560"/>
              <a:gd name="connsiteX6-183" fmla="*/ 7290343 w 7347875"/>
              <a:gd name="connsiteY6-184" fmla="*/ 3652263 h 5046560"/>
              <a:gd name="connsiteX7-185" fmla="*/ 6622719 w 7347875"/>
              <a:gd name="connsiteY7-186" fmla="*/ 4625329 h 5046560"/>
              <a:gd name="connsiteX8-187" fmla="*/ 5302936 w 7347875"/>
              <a:gd name="connsiteY8-188" fmla="*/ 4840094 h 5046560"/>
              <a:gd name="connsiteX9-189" fmla="*/ 4881878 w 7347875"/>
              <a:gd name="connsiteY9-190" fmla="*/ 4635681 h 5046560"/>
              <a:gd name="connsiteX10-191" fmla="*/ 3916100 w 7347875"/>
              <a:gd name="connsiteY10-192" fmla="*/ 4320645 h 5046560"/>
              <a:gd name="connsiteX11-193" fmla="*/ 3020353 w 7347875"/>
              <a:gd name="connsiteY11-194" fmla="*/ 4430992 h 5046560"/>
              <a:gd name="connsiteX12-195" fmla="*/ 2301464 w 7347875"/>
              <a:gd name="connsiteY12-196" fmla="*/ 4694916 h 5046560"/>
              <a:gd name="connsiteX13-197" fmla="*/ 0 w 7347875"/>
              <a:gd name="connsiteY13-198" fmla="*/ 4867082 h 5046560"/>
              <a:gd name="connsiteX0-199" fmla="*/ 716301 w 7347875"/>
              <a:gd name="connsiteY0-200" fmla="*/ 472905 h 5046560"/>
              <a:gd name="connsiteX1-201" fmla="*/ 2856538 w 7347875"/>
              <a:gd name="connsiteY1-202" fmla="*/ 256 h 5046560"/>
              <a:gd name="connsiteX2-203" fmla="*/ 4862839 w 7347875"/>
              <a:gd name="connsiteY2-204" fmla="*/ 453958 h 5046560"/>
              <a:gd name="connsiteX3-205" fmla="*/ 6536025 w 7347875"/>
              <a:gd name="connsiteY3-206" fmla="*/ 1647586 h 5046560"/>
              <a:gd name="connsiteX4-207" fmla="*/ 6972817 w 7347875"/>
              <a:gd name="connsiteY4-208" fmla="*/ 2141444 h 5046560"/>
              <a:gd name="connsiteX5-209" fmla="*/ 7290343 w 7347875"/>
              <a:gd name="connsiteY5-210" fmla="*/ 3652263 h 5046560"/>
              <a:gd name="connsiteX6-211" fmla="*/ 6622719 w 7347875"/>
              <a:gd name="connsiteY6-212" fmla="*/ 4625329 h 5046560"/>
              <a:gd name="connsiteX7-213" fmla="*/ 5302936 w 7347875"/>
              <a:gd name="connsiteY7-214" fmla="*/ 4840094 h 5046560"/>
              <a:gd name="connsiteX8-215" fmla="*/ 4881878 w 7347875"/>
              <a:gd name="connsiteY8-216" fmla="*/ 4635681 h 5046560"/>
              <a:gd name="connsiteX9-217" fmla="*/ 3916100 w 7347875"/>
              <a:gd name="connsiteY9-218" fmla="*/ 4320645 h 5046560"/>
              <a:gd name="connsiteX10-219" fmla="*/ 3020353 w 7347875"/>
              <a:gd name="connsiteY10-220" fmla="*/ 4430992 h 5046560"/>
              <a:gd name="connsiteX11-221" fmla="*/ 2301464 w 7347875"/>
              <a:gd name="connsiteY11-222" fmla="*/ 4694916 h 5046560"/>
              <a:gd name="connsiteX12-223" fmla="*/ 0 w 7347875"/>
              <a:gd name="connsiteY12-224" fmla="*/ 4867082 h 5046560"/>
              <a:gd name="connsiteX0-225" fmla="*/ 2856538 w 7347875"/>
              <a:gd name="connsiteY0-226" fmla="*/ 0 h 5046304"/>
              <a:gd name="connsiteX1-227" fmla="*/ 4862839 w 7347875"/>
              <a:gd name="connsiteY1-228" fmla="*/ 453702 h 5046304"/>
              <a:gd name="connsiteX2-229" fmla="*/ 6536025 w 7347875"/>
              <a:gd name="connsiteY2-230" fmla="*/ 1647330 h 5046304"/>
              <a:gd name="connsiteX3-231" fmla="*/ 6972817 w 7347875"/>
              <a:gd name="connsiteY3-232" fmla="*/ 2141188 h 5046304"/>
              <a:gd name="connsiteX4-233" fmla="*/ 7290343 w 7347875"/>
              <a:gd name="connsiteY4-234" fmla="*/ 3652007 h 5046304"/>
              <a:gd name="connsiteX5-235" fmla="*/ 6622719 w 7347875"/>
              <a:gd name="connsiteY5-236" fmla="*/ 4625073 h 5046304"/>
              <a:gd name="connsiteX6-237" fmla="*/ 5302936 w 7347875"/>
              <a:gd name="connsiteY6-238" fmla="*/ 4839838 h 5046304"/>
              <a:gd name="connsiteX7-239" fmla="*/ 4881878 w 7347875"/>
              <a:gd name="connsiteY7-240" fmla="*/ 4635425 h 5046304"/>
              <a:gd name="connsiteX8-241" fmla="*/ 3916100 w 7347875"/>
              <a:gd name="connsiteY8-242" fmla="*/ 4320389 h 5046304"/>
              <a:gd name="connsiteX9-243" fmla="*/ 3020353 w 7347875"/>
              <a:gd name="connsiteY9-244" fmla="*/ 4430736 h 5046304"/>
              <a:gd name="connsiteX10-245" fmla="*/ 2301464 w 7347875"/>
              <a:gd name="connsiteY10-246" fmla="*/ 4694660 h 5046304"/>
              <a:gd name="connsiteX11-247" fmla="*/ 0 w 7347875"/>
              <a:gd name="connsiteY11-248" fmla="*/ 4866826 h 5046304"/>
              <a:gd name="connsiteX0-249" fmla="*/ 4862839 w 7347875"/>
              <a:gd name="connsiteY0-250" fmla="*/ 0 h 4592602"/>
              <a:gd name="connsiteX1-251" fmla="*/ 6536025 w 7347875"/>
              <a:gd name="connsiteY1-252" fmla="*/ 1193628 h 4592602"/>
              <a:gd name="connsiteX2-253" fmla="*/ 6972817 w 7347875"/>
              <a:gd name="connsiteY2-254" fmla="*/ 1687486 h 4592602"/>
              <a:gd name="connsiteX3-255" fmla="*/ 7290343 w 7347875"/>
              <a:gd name="connsiteY3-256" fmla="*/ 3198305 h 4592602"/>
              <a:gd name="connsiteX4-257" fmla="*/ 6622719 w 7347875"/>
              <a:gd name="connsiteY4-258" fmla="*/ 4171371 h 4592602"/>
              <a:gd name="connsiteX5-259" fmla="*/ 5302936 w 7347875"/>
              <a:gd name="connsiteY5-260" fmla="*/ 4386136 h 4592602"/>
              <a:gd name="connsiteX6-261" fmla="*/ 4881878 w 7347875"/>
              <a:gd name="connsiteY6-262" fmla="*/ 4181723 h 4592602"/>
              <a:gd name="connsiteX7-263" fmla="*/ 3916100 w 7347875"/>
              <a:gd name="connsiteY7-264" fmla="*/ 3866687 h 4592602"/>
              <a:gd name="connsiteX8-265" fmla="*/ 3020353 w 7347875"/>
              <a:gd name="connsiteY8-266" fmla="*/ 3977034 h 4592602"/>
              <a:gd name="connsiteX9-267" fmla="*/ 2301464 w 7347875"/>
              <a:gd name="connsiteY9-268" fmla="*/ 4240958 h 4592602"/>
              <a:gd name="connsiteX10-269" fmla="*/ 0 w 7347875"/>
              <a:gd name="connsiteY10-270" fmla="*/ 4413124 h 4592602"/>
              <a:gd name="connsiteX0-271" fmla="*/ 6536025 w 7347875"/>
              <a:gd name="connsiteY0-272" fmla="*/ 0 h 3398974"/>
              <a:gd name="connsiteX1-273" fmla="*/ 6972817 w 7347875"/>
              <a:gd name="connsiteY1-274" fmla="*/ 493858 h 3398974"/>
              <a:gd name="connsiteX2-275" fmla="*/ 7290343 w 7347875"/>
              <a:gd name="connsiteY2-276" fmla="*/ 2004677 h 3398974"/>
              <a:gd name="connsiteX3-277" fmla="*/ 6622719 w 7347875"/>
              <a:gd name="connsiteY3-278" fmla="*/ 2977743 h 3398974"/>
              <a:gd name="connsiteX4-279" fmla="*/ 5302936 w 7347875"/>
              <a:gd name="connsiteY4-280" fmla="*/ 3192508 h 3398974"/>
              <a:gd name="connsiteX5-281" fmla="*/ 4881878 w 7347875"/>
              <a:gd name="connsiteY5-282" fmla="*/ 2988095 h 3398974"/>
              <a:gd name="connsiteX6-283" fmla="*/ 3916100 w 7347875"/>
              <a:gd name="connsiteY6-284" fmla="*/ 2673059 h 3398974"/>
              <a:gd name="connsiteX7-285" fmla="*/ 3020353 w 7347875"/>
              <a:gd name="connsiteY7-286" fmla="*/ 2783406 h 3398974"/>
              <a:gd name="connsiteX8-287" fmla="*/ 2301464 w 7347875"/>
              <a:gd name="connsiteY8-288" fmla="*/ 3047330 h 3398974"/>
              <a:gd name="connsiteX9-289" fmla="*/ 0 w 7347875"/>
              <a:gd name="connsiteY9-290" fmla="*/ 3219496 h 3398974"/>
              <a:gd name="connsiteX0-291" fmla="*/ 6972817 w 7347875"/>
              <a:gd name="connsiteY0-292" fmla="*/ 0 h 2905116"/>
              <a:gd name="connsiteX1-293" fmla="*/ 7290343 w 7347875"/>
              <a:gd name="connsiteY1-294" fmla="*/ 1510819 h 2905116"/>
              <a:gd name="connsiteX2-295" fmla="*/ 6622719 w 7347875"/>
              <a:gd name="connsiteY2-296" fmla="*/ 2483885 h 2905116"/>
              <a:gd name="connsiteX3-297" fmla="*/ 5302936 w 7347875"/>
              <a:gd name="connsiteY3-298" fmla="*/ 2698650 h 2905116"/>
              <a:gd name="connsiteX4-299" fmla="*/ 4881878 w 7347875"/>
              <a:gd name="connsiteY4-300" fmla="*/ 2494237 h 2905116"/>
              <a:gd name="connsiteX5-301" fmla="*/ 3916100 w 7347875"/>
              <a:gd name="connsiteY5-302" fmla="*/ 2179201 h 2905116"/>
              <a:gd name="connsiteX6-303" fmla="*/ 3020353 w 7347875"/>
              <a:gd name="connsiteY6-304" fmla="*/ 2289548 h 2905116"/>
              <a:gd name="connsiteX7-305" fmla="*/ 2301464 w 7347875"/>
              <a:gd name="connsiteY7-306" fmla="*/ 2553472 h 2905116"/>
              <a:gd name="connsiteX8-307" fmla="*/ 0 w 7347875"/>
              <a:gd name="connsiteY8-308" fmla="*/ 2725638 h 2905116"/>
              <a:gd name="connsiteX0-309" fmla="*/ 7290343 w 7290343"/>
              <a:gd name="connsiteY0-310" fmla="*/ 0 h 1394297"/>
              <a:gd name="connsiteX1-311" fmla="*/ 6622719 w 7290343"/>
              <a:gd name="connsiteY1-312" fmla="*/ 973066 h 1394297"/>
              <a:gd name="connsiteX2-313" fmla="*/ 5302936 w 7290343"/>
              <a:gd name="connsiteY2-314" fmla="*/ 1187831 h 1394297"/>
              <a:gd name="connsiteX3-315" fmla="*/ 4881878 w 7290343"/>
              <a:gd name="connsiteY3-316" fmla="*/ 983418 h 1394297"/>
              <a:gd name="connsiteX4-317" fmla="*/ 3916100 w 7290343"/>
              <a:gd name="connsiteY4-318" fmla="*/ 668382 h 1394297"/>
              <a:gd name="connsiteX5-319" fmla="*/ 3020353 w 7290343"/>
              <a:gd name="connsiteY5-320" fmla="*/ 778729 h 1394297"/>
              <a:gd name="connsiteX6-321" fmla="*/ 2301464 w 7290343"/>
              <a:gd name="connsiteY6-322" fmla="*/ 1042653 h 1394297"/>
              <a:gd name="connsiteX7-323" fmla="*/ 0 w 7290343"/>
              <a:gd name="connsiteY7-324" fmla="*/ 1214819 h 1394297"/>
              <a:gd name="connsiteX0-325" fmla="*/ 6622719 w 6622719"/>
              <a:gd name="connsiteY0-326" fmla="*/ 311933 h 733164"/>
              <a:gd name="connsiteX1-327" fmla="*/ 5302936 w 6622719"/>
              <a:gd name="connsiteY1-328" fmla="*/ 526698 h 733164"/>
              <a:gd name="connsiteX2-329" fmla="*/ 4881878 w 6622719"/>
              <a:gd name="connsiteY2-330" fmla="*/ 322285 h 733164"/>
              <a:gd name="connsiteX3-331" fmla="*/ 3916100 w 6622719"/>
              <a:gd name="connsiteY3-332" fmla="*/ 7249 h 733164"/>
              <a:gd name="connsiteX4-333" fmla="*/ 3020353 w 6622719"/>
              <a:gd name="connsiteY4-334" fmla="*/ 117596 h 733164"/>
              <a:gd name="connsiteX5-335" fmla="*/ 2301464 w 6622719"/>
              <a:gd name="connsiteY5-336" fmla="*/ 381520 h 733164"/>
              <a:gd name="connsiteX6-337" fmla="*/ 0 w 6622719"/>
              <a:gd name="connsiteY6-338" fmla="*/ 553686 h 7331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1" name="Freeform: Shape 40"/>
          <p:cNvSpPr>
            <a:spLocks noChangeAspect="1"/>
          </p:cNvSpPr>
          <p:nvPr/>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7614819 w 8339975"/>
              <a:gd name="connsiteY0-2" fmla="*/ 4625329 h 5016456"/>
              <a:gd name="connsiteX1-3" fmla="*/ 6295036 w 8339975"/>
              <a:gd name="connsiteY1-4" fmla="*/ 4840094 h 5016456"/>
              <a:gd name="connsiteX2-5" fmla="*/ 5873978 w 8339975"/>
              <a:gd name="connsiteY2-6" fmla="*/ 4635681 h 5016456"/>
              <a:gd name="connsiteX3-7" fmla="*/ 4908200 w 8339975"/>
              <a:gd name="connsiteY3-8" fmla="*/ 4320645 h 5016456"/>
              <a:gd name="connsiteX4-9" fmla="*/ 4012453 w 8339975"/>
              <a:gd name="connsiteY4-10" fmla="*/ 4430992 h 5016456"/>
              <a:gd name="connsiteX5-11" fmla="*/ 3293564 w 8339975"/>
              <a:gd name="connsiteY5-12" fmla="*/ 4694916 h 5016456"/>
              <a:gd name="connsiteX6-13" fmla="*/ 900660 w 8339975"/>
              <a:gd name="connsiteY6-14" fmla="*/ 4775642 h 5016456"/>
              <a:gd name="connsiteX7-15" fmla="*/ 464143 w 8339975"/>
              <a:gd name="connsiteY7-16" fmla="*/ 4374943 h 5016456"/>
              <a:gd name="connsiteX8-17" fmla="*/ 100508 w 8339975"/>
              <a:gd name="connsiteY8-18" fmla="*/ 3580002 h 5016456"/>
              <a:gd name="connsiteX9-19" fmla="*/ 1210 w 8339975"/>
              <a:gd name="connsiteY9-20" fmla="*/ 2578945 h 5016456"/>
              <a:gd name="connsiteX10-21" fmla="*/ 500797 w 8339975"/>
              <a:gd name="connsiteY10-22" fmla="*/ 1384103 h 5016456"/>
              <a:gd name="connsiteX11-23" fmla="*/ 1318314 w 8339975"/>
              <a:gd name="connsiteY11-24" fmla="*/ 689794 h 5016456"/>
              <a:gd name="connsiteX12-25" fmla="*/ 1708401 w 8339975"/>
              <a:gd name="connsiteY12-26" fmla="*/ 472905 h 5016456"/>
              <a:gd name="connsiteX13-27" fmla="*/ 3848638 w 8339975"/>
              <a:gd name="connsiteY13-28" fmla="*/ 256 h 5016456"/>
              <a:gd name="connsiteX14-29" fmla="*/ 5854939 w 8339975"/>
              <a:gd name="connsiteY14-30" fmla="*/ 453958 h 5016456"/>
              <a:gd name="connsiteX15-31" fmla="*/ 7528125 w 8339975"/>
              <a:gd name="connsiteY15-32" fmla="*/ 1647586 h 5016456"/>
              <a:gd name="connsiteX16-33" fmla="*/ 7964917 w 8339975"/>
              <a:gd name="connsiteY16-34" fmla="*/ 2141444 h 5016456"/>
              <a:gd name="connsiteX17-35" fmla="*/ 8282443 w 8339975"/>
              <a:gd name="connsiteY17-36" fmla="*/ 3652263 h 5016456"/>
              <a:gd name="connsiteX18-37" fmla="*/ 7708527 w 8339975"/>
              <a:gd name="connsiteY18-38" fmla="*/ 4719037 h 5016456"/>
              <a:gd name="connsiteX0-39" fmla="*/ 7614819 w 8339975"/>
              <a:gd name="connsiteY0-40" fmla="*/ 4625329 h 5016456"/>
              <a:gd name="connsiteX1-41" fmla="*/ 6295036 w 8339975"/>
              <a:gd name="connsiteY1-42" fmla="*/ 4840094 h 5016456"/>
              <a:gd name="connsiteX2-43" fmla="*/ 5873978 w 8339975"/>
              <a:gd name="connsiteY2-44" fmla="*/ 4635681 h 5016456"/>
              <a:gd name="connsiteX3-45" fmla="*/ 4908200 w 8339975"/>
              <a:gd name="connsiteY3-46" fmla="*/ 4320645 h 5016456"/>
              <a:gd name="connsiteX4-47" fmla="*/ 4012453 w 8339975"/>
              <a:gd name="connsiteY4-48" fmla="*/ 4430992 h 5016456"/>
              <a:gd name="connsiteX5-49" fmla="*/ 3293564 w 8339975"/>
              <a:gd name="connsiteY5-50" fmla="*/ 4694916 h 5016456"/>
              <a:gd name="connsiteX6-51" fmla="*/ 900660 w 8339975"/>
              <a:gd name="connsiteY6-52" fmla="*/ 4775642 h 5016456"/>
              <a:gd name="connsiteX7-53" fmla="*/ 464143 w 8339975"/>
              <a:gd name="connsiteY7-54" fmla="*/ 4374943 h 5016456"/>
              <a:gd name="connsiteX8-55" fmla="*/ 100508 w 8339975"/>
              <a:gd name="connsiteY8-56" fmla="*/ 3580002 h 5016456"/>
              <a:gd name="connsiteX9-57" fmla="*/ 1210 w 8339975"/>
              <a:gd name="connsiteY9-58" fmla="*/ 2578945 h 5016456"/>
              <a:gd name="connsiteX10-59" fmla="*/ 500797 w 8339975"/>
              <a:gd name="connsiteY10-60" fmla="*/ 1384103 h 5016456"/>
              <a:gd name="connsiteX11-61" fmla="*/ 1318314 w 8339975"/>
              <a:gd name="connsiteY11-62" fmla="*/ 689794 h 5016456"/>
              <a:gd name="connsiteX12-63" fmla="*/ 1708401 w 8339975"/>
              <a:gd name="connsiteY12-64" fmla="*/ 472905 h 5016456"/>
              <a:gd name="connsiteX13-65" fmla="*/ 3848638 w 8339975"/>
              <a:gd name="connsiteY13-66" fmla="*/ 256 h 5016456"/>
              <a:gd name="connsiteX14-67" fmla="*/ 5854939 w 8339975"/>
              <a:gd name="connsiteY14-68" fmla="*/ 453958 h 5016456"/>
              <a:gd name="connsiteX15-69" fmla="*/ 7528125 w 8339975"/>
              <a:gd name="connsiteY15-70" fmla="*/ 1647586 h 5016456"/>
              <a:gd name="connsiteX16-71" fmla="*/ 7964917 w 8339975"/>
              <a:gd name="connsiteY16-72" fmla="*/ 2141444 h 5016456"/>
              <a:gd name="connsiteX17-73" fmla="*/ 8282443 w 8339975"/>
              <a:gd name="connsiteY17-74" fmla="*/ 3652263 h 5016456"/>
              <a:gd name="connsiteX0-75" fmla="*/ 7614819 w 7964917"/>
              <a:gd name="connsiteY0-76" fmla="*/ 4625329 h 5016456"/>
              <a:gd name="connsiteX1-77" fmla="*/ 6295036 w 7964917"/>
              <a:gd name="connsiteY1-78" fmla="*/ 4840094 h 5016456"/>
              <a:gd name="connsiteX2-79" fmla="*/ 5873978 w 7964917"/>
              <a:gd name="connsiteY2-80" fmla="*/ 4635681 h 5016456"/>
              <a:gd name="connsiteX3-81" fmla="*/ 4908200 w 7964917"/>
              <a:gd name="connsiteY3-82" fmla="*/ 4320645 h 5016456"/>
              <a:gd name="connsiteX4-83" fmla="*/ 4012453 w 7964917"/>
              <a:gd name="connsiteY4-84" fmla="*/ 4430992 h 5016456"/>
              <a:gd name="connsiteX5-85" fmla="*/ 3293564 w 7964917"/>
              <a:gd name="connsiteY5-86" fmla="*/ 4694916 h 5016456"/>
              <a:gd name="connsiteX6-87" fmla="*/ 900660 w 7964917"/>
              <a:gd name="connsiteY6-88" fmla="*/ 4775642 h 5016456"/>
              <a:gd name="connsiteX7-89" fmla="*/ 464143 w 7964917"/>
              <a:gd name="connsiteY7-90" fmla="*/ 4374943 h 5016456"/>
              <a:gd name="connsiteX8-91" fmla="*/ 100508 w 7964917"/>
              <a:gd name="connsiteY8-92" fmla="*/ 3580002 h 5016456"/>
              <a:gd name="connsiteX9-93" fmla="*/ 1210 w 7964917"/>
              <a:gd name="connsiteY9-94" fmla="*/ 2578945 h 5016456"/>
              <a:gd name="connsiteX10-95" fmla="*/ 500797 w 7964917"/>
              <a:gd name="connsiteY10-96" fmla="*/ 1384103 h 5016456"/>
              <a:gd name="connsiteX11-97" fmla="*/ 1318314 w 7964917"/>
              <a:gd name="connsiteY11-98" fmla="*/ 689794 h 5016456"/>
              <a:gd name="connsiteX12-99" fmla="*/ 1708401 w 7964917"/>
              <a:gd name="connsiteY12-100" fmla="*/ 472905 h 5016456"/>
              <a:gd name="connsiteX13-101" fmla="*/ 3848638 w 7964917"/>
              <a:gd name="connsiteY13-102" fmla="*/ 256 h 5016456"/>
              <a:gd name="connsiteX14-103" fmla="*/ 5854939 w 7964917"/>
              <a:gd name="connsiteY14-104" fmla="*/ 453958 h 5016456"/>
              <a:gd name="connsiteX15-105" fmla="*/ 7528125 w 7964917"/>
              <a:gd name="connsiteY15-106" fmla="*/ 1647586 h 5016456"/>
              <a:gd name="connsiteX16-107" fmla="*/ 7964917 w 7964917"/>
              <a:gd name="connsiteY16-108" fmla="*/ 2141444 h 5016456"/>
              <a:gd name="connsiteX0-109" fmla="*/ 7614819 w 7614819"/>
              <a:gd name="connsiteY0-110" fmla="*/ 4625329 h 5016456"/>
              <a:gd name="connsiteX1-111" fmla="*/ 6295036 w 7614819"/>
              <a:gd name="connsiteY1-112" fmla="*/ 4840094 h 5016456"/>
              <a:gd name="connsiteX2-113" fmla="*/ 5873978 w 7614819"/>
              <a:gd name="connsiteY2-114" fmla="*/ 4635681 h 5016456"/>
              <a:gd name="connsiteX3-115" fmla="*/ 4908200 w 7614819"/>
              <a:gd name="connsiteY3-116" fmla="*/ 4320645 h 5016456"/>
              <a:gd name="connsiteX4-117" fmla="*/ 4012453 w 7614819"/>
              <a:gd name="connsiteY4-118" fmla="*/ 4430992 h 5016456"/>
              <a:gd name="connsiteX5-119" fmla="*/ 3293564 w 7614819"/>
              <a:gd name="connsiteY5-120" fmla="*/ 4694916 h 5016456"/>
              <a:gd name="connsiteX6-121" fmla="*/ 900660 w 7614819"/>
              <a:gd name="connsiteY6-122" fmla="*/ 4775642 h 5016456"/>
              <a:gd name="connsiteX7-123" fmla="*/ 464143 w 7614819"/>
              <a:gd name="connsiteY7-124" fmla="*/ 4374943 h 5016456"/>
              <a:gd name="connsiteX8-125" fmla="*/ 100508 w 7614819"/>
              <a:gd name="connsiteY8-126" fmla="*/ 3580002 h 5016456"/>
              <a:gd name="connsiteX9-127" fmla="*/ 1210 w 7614819"/>
              <a:gd name="connsiteY9-128" fmla="*/ 2578945 h 5016456"/>
              <a:gd name="connsiteX10-129" fmla="*/ 500797 w 7614819"/>
              <a:gd name="connsiteY10-130" fmla="*/ 1384103 h 5016456"/>
              <a:gd name="connsiteX11-131" fmla="*/ 1318314 w 7614819"/>
              <a:gd name="connsiteY11-132" fmla="*/ 689794 h 5016456"/>
              <a:gd name="connsiteX12-133" fmla="*/ 1708401 w 7614819"/>
              <a:gd name="connsiteY12-134" fmla="*/ 472905 h 5016456"/>
              <a:gd name="connsiteX13-135" fmla="*/ 3848638 w 7614819"/>
              <a:gd name="connsiteY13-136" fmla="*/ 256 h 5016456"/>
              <a:gd name="connsiteX14-137" fmla="*/ 5854939 w 7614819"/>
              <a:gd name="connsiteY14-138" fmla="*/ 453958 h 5016456"/>
              <a:gd name="connsiteX15-139" fmla="*/ 7528125 w 7614819"/>
              <a:gd name="connsiteY15-140" fmla="*/ 1647586 h 5016456"/>
              <a:gd name="connsiteX0-141" fmla="*/ 7614819 w 7614819"/>
              <a:gd name="connsiteY0-142" fmla="*/ 4625329 h 5016456"/>
              <a:gd name="connsiteX1-143" fmla="*/ 6295036 w 7614819"/>
              <a:gd name="connsiteY1-144" fmla="*/ 4840094 h 5016456"/>
              <a:gd name="connsiteX2-145" fmla="*/ 5873978 w 7614819"/>
              <a:gd name="connsiteY2-146" fmla="*/ 4635681 h 5016456"/>
              <a:gd name="connsiteX3-147" fmla="*/ 4908200 w 7614819"/>
              <a:gd name="connsiteY3-148" fmla="*/ 4320645 h 5016456"/>
              <a:gd name="connsiteX4-149" fmla="*/ 4012453 w 7614819"/>
              <a:gd name="connsiteY4-150" fmla="*/ 4430992 h 5016456"/>
              <a:gd name="connsiteX5-151" fmla="*/ 3293564 w 7614819"/>
              <a:gd name="connsiteY5-152" fmla="*/ 4694916 h 5016456"/>
              <a:gd name="connsiteX6-153" fmla="*/ 900660 w 7614819"/>
              <a:gd name="connsiteY6-154" fmla="*/ 4775642 h 5016456"/>
              <a:gd name="connsiteX7-155" fmla="*/ 464143 w 7614819"/>
              <a:gd name="connsiteY7-156" fmla="*/ 4374943 h 5016456"/>
              <a:gd name="connsiteX8-157" fmla="*/ 100508 w 7614819"/>
              <a:gd name="connsiteY8-158" fmla="*/ 3580002 h 5016456"/>
              <a:gd name="connsiteX9-159" fmla="*/ 1210 w 7614819"/>
              <a:gd name="connsiteY9-160" fmla="*/ 2578945 h 5016456"/>
              <a:gd name="connsiteX10-161" fmla="*/ 500797 w 7614819"/>
              <a:gd name="connsiteY10-162" fmla="*/ 1384103 h 5016456"/>
              <a:gd name="connsiteX11-163" fmla="*/ 1318314 w 7614819"/>
              <a:gd name="connsiteY11-164" fmla="*/ 689794 h 5016456"/>
              <a:gd name="connsiteX12-165" fmla="*/ 1708401 w 7614819"/>
              <a:gd name="connsiteY12-166" fmla="*/ 472905 h 5016456"/>
              <a:gd name="connsiteX13-167" fmla="*/ 3848638 w 7614819"/>
              <a:gd name="connsiteY13-168" fmla="*/ 256 h 5016456"/>
              <a:gd name="connsiteX14-169" fmla="*/ 5854939 w 7614819"/>
              <a:gd name="connsiteY14-170" fmla="*/ 453958 h 5016456"/>
              <a:gd name="connsiteX0-171" fmla="*/ 7614819 w 7614819"/>
              <a:gd name="connsiteY0-172" fmla="*/ 4625329 h 5016456"/>
              <a:gd name="connsiteX1-173" fmla="*/ 6295036 w 7614819"/>
              <a:gd name="connsiteY1-174" fmla="*/ 4840094 h 5016456"/>
              <a:gd name="connsiteX2-175" fmla="*/ 5873978 w 7614819"/>
              <a:gd name="connsiteY2-176" fmla="*/ 4635681 h 5016456"/>
              <a:gd name="connsiteX3-177" fmla="*/ 4908200 w 7614819"/>
              <a:gd name="connsiteY3-178" fmla="*/ 4320645 h 5016456"/>
              <a:gd name="connsiteX4-179" fmla="*/ 4012453 w 7614819"/>
              <a:gd name="connsiteY4-180" fmla="*/ 4430992 h 5016456"/>
              <a:gd name="connsiteX5-181" fmla="*/ 3293564 w 7614819"/>
              <a:gd name="connsiteY5-182" fmla="*/ 4694916 h 5016456"/>
              <a:gd name="connsiteX6-183" fmla="*/ 900660 w 7614819"/>
              <a:gd name="connsiteY6-184" fmla="*/ 4775642 h 5016456"/>
              <a:gd name="connsiteX7-185" fmla="*/ 464143 w 7614819"/>
              <a:gd name="connsiteY7-186" fmla="*/ 4374943 h 5016456"/>
              <a:gd name="connsiteX8-187" fmla="*/ 100508 w 7614819"/>
              <a:gd name="connsiteY8-188" fmla="*/ 3580002 h 5016456"/>
              <a:gd name="connsiteX9-189" fmla="*/ 1210 w 7614819"/>
              <a:gd name="connsiteY9-190" fmla="*/ 2578945 h 5016456"/>
              <a:gd name="connsiteX10-191" fmla="*/ 500797 w 7614819"/>
              <a:gd name="connsiteY10-192" fmla="*/ 1384103 h 5016456"/>
              <a:gd name="connsiteX11-193" fmla="*/ 1318314 w 7614819"/>
              <a:gd name="connsiteY11-194" fmla="*/ 689794 h 5016456"/>
              <a:gd name="connsiteX12-195" fmla="*/ 1708401 w 7614819"/>
              <a:gd name="connsiteY12-196" fmla="*/ 472905 h 5016456"/>
              <a:gd name="connsiteX13-197" fmla="*/ 3848638 w 7614819"/>
              <a:gd name="connsiteY13-198" fmla="*/ 256 h 5016456"/>
              <a:gd name="connsiteX0-199" fmla="*/ 7614819 w 7614819"/>
              <a:gd name="connsiteY0-200" fmla="*/ 4152424 h 4543551"/>
              <a:gd name="connsiteX1-201" fmla="*/ 6295036 w 7614819"/>
              <a:gd name="connsiteY1-202" fmla="*/ 4367189 h 4543551"/>
              <a:gd name="connsiteX2-203" fmla="*/ 5873978 w 7614819"/>
              <a:gd name="connsiteY2-204" fmla="*/ 4162776 h 4543551"/>
              <a:gd name="connsiteX3-205" fmla="*/ 4908200 w 7614819"/>
              <a:gd name="connsiteY3-206" fmla="*/ 3847740 h 4543551"/>
              <a:gd name="connsiteX4-207" fmla="*/ 4012453 w 7614819"/>
              <a:gd name="connsiteY4-208" fmla="*/ 3958087 h 4543551"/>
              <a:gd name="connsiteX5-209" fmla="*/ 3293564 w 7614819"/>
              <a:gd name="connsiteY5-210" fmla="*/ 4222011 h 4543551"/>
              <a:gd name="connsiteX6-211" fmla="*/ 900660 w 7614819"/>
              <a:gd name="connsiteY6-212" fmla="*/ 4302737 h 4543551"/>
              <a:gd name="connsiteX7-213" fmla="*/ 464143 w 7614819"/>
              <a:gd name="connsiteY7-214" fmla="*/ 3902038 h 4543551"/>
              <a:gd name="connsiteX8-215" fmla="*/ 100508 w 7614819"/>
              <a:gd name="connsiteY8-216" fmla="*/ 3107097 h 4543551"/>
              <a:gd name="connsiteX9-217" fmla="*/ 1210 w 7614819"/>
              <a:gd name="connsiteY9-218" fmla="*/ 2106040 h 4543551"/>
              <a:gd name="connsiteX10-219" fmla="*/ 500797 w 7614819"/>
              <a:gd name="connsiteY10-220" fmla="*/ 911198 h 4543551"/>
              <a:gd name="connsiteX11-221" fmla="*/ 1318314 w 7614819"/>
              <a:gd name="connsiteY11-222" fmla="*/ 216889 h 4543551"/>
              <a:gd name="connsiteX12-223" fmla="*/ 1708401 w 7614819"/>
              <a:gd name="connsiteY12-224" fmla="*/ 0 h 4543551"/>
              <a:gd name="connsiteX0-225" fmla="*/ 7614819 w 7614819"/>
              <a:gd name="connsiteY0-226" fmla="*/ 3935535 h 4326662"/>
              <a:gd name="connsiteX1-227" fmla="*/ 6295036 w 7614819"/>
              <a:gd name="connsiteY1-228" fmla="*/ 4150300 h 4326662"/>
              <a:gd name="connsiteX2-229" fmla="*/ 5873978 w 7614819"/>
              <a:gd name="connsiteY2-230" fmla="*/ 3945887 h 4326662"/>
              <a:gd name="connsiteX3-231" fmla="*/ 4908200 w 7614819"/>
              <a:gd name="connsiteY3-232" fmla="*/ 3630851 h 4326662"/>
              <a:gd name="connsiteX4-233" fmla="*/ 4012453 w 7614819"/>
              <a:gd name="connsiteY4-234" fmla="*/ 3741198 h 4326662"/>
              <a:gd name="connsiteX5-235" fmla="*/ 3293564 w 7614819"/>
              <a:gd name="connsiteY5-236" fmla="*/ 4005122 h 4326662"/>
              <a:gd name="connsiteX6-237" fmla="*/ 900660 w 7614819"/>
              <a:gd name="connsiteY6-238" fmla="*/ 4085848 h 4326662"/>
              <a:gd name="connsiteX7-239" fmla="*/ 464143 w 7614819"/>
              <a:gd name="connsiteY7-240" fmla="*/ 3685149 h 4326662"/>
              <a:gd name="connsiteX8-241" fmla="*/ 100508 w 7614819"/>
              <a:gd name="connsiteY8-242" fmla="*/ 2890208 h 4326662"/>
              <a:gd name="connsiteX9-243" fmla="*/ 1210 w 7614819"/>
              <a:gd name="connsiteY9-244" fmla="*/ 1889151 h 4326662"/>
              <a:gd name="connsiteX10-245" fmla="*/ 500797 w 7614819"/>
              <a:gd name="connsiteY10-246" fmla="*/ 694309 h 4326662"/>
              <a:gd name="connsiteX11-247" fmla="*/ 1318314 w 7614819"/>
              <a:gd name="connsiteY11-248" fmla="*/ 0 h 4326662"/>
              <a:gd name="connsiteX0-249" fmla="*/ 7614819 w 7614819"/>
              <a:gd name="connsiteY0-250" fmla="*/ 3241226 h 3632353"/>
              <a:gd name="connsiteX1-251" fmla="*/ 6295036 w 7614819"/>
              <a:gd name="connsiteY1-252" fmla="*/ 3455991 h 3632353"/>
              <a:gd name="connsiteX2-253" fmla="*/ 5873978 w 7614819"/>
              <a:gd name="connsiteY2-254" fmla="*/ 3251578 h 3632353"/>
              <a:gd name="connsiteX3-255" fmla="*/ 4908200 w 7614819"/>
              <a:gd name="connsiteY3-256" fmla="*/ 2936542 h 3632353"/>
              <a:gd name="connsiteX4-257" fmla="*/ 4012453 w 7614819"/>
              <a:gd name="connsiteY4-258" fmla="*/ 3046889 h 3632353"/>
              <a:gd name="connsiteX5-259" fmla="*/ 3293564 w 7614819"/>
              <a:gd name="connsiteY5-260" fmla="*/ 3310813 h 3632353"/>
              <a:gd name="connsiteX6-261" fmla="*/ 900660 w 7614819"/>
              <a:gd name="connsiteY6-262" fmla="*/ 3391539 h 3632353"/>
              <a:gd name="connsiteX7-263" fmla="*/ 464143 w 7614819"/>
              <a:gd name="connsiteY7-264" fmla="*/ 2990840 h 3632353"/>
              <a:gd name="connsiteX8-265" fmla="*/ 100508 w 7614819"/>
              <a:gd name="connsiteY8-266" fmla="*/ 2195899 h 3632353"/>
              <a:gd name="connsiteX9-267" fmla="*/ 1210 w 7614819"/>
              <a:gd name="connsiteY9-268" fmla="*/ 1194842 h 3632353"/>
              <a:gd name="connsiteX10-269" fmla="*/ 500797 w 7614819"/>
              <a:gd name="connsiteY10-270" fmla="*/ 0 h 3632353"/>
              <a:gd name="connsiteX0-271" fmla="*/ 7614819 w 7614819"/>
              <a:gd name="connsiteY0-272" fmla="*/ 2046384 h 2437511"/>
              <a:gd name="connsiteX1-273" fmla="*/ 6295036 w 7614819"/>
              <a:gd name="connsiteY1-274" fmla="*/ 2261149 h 2437511"/>
              <a:gd name="connsiteX2-275" fmla="*/ 5873978 w 7614819"/>
              <a:gd name="connsiteY2-276" fmla="*/ 2056736 h 2437511"/>
              <a:gd name="connsiteX3-277" fmla="*/ 4908200 w 7614819"/>
              <a:gd name="connsiteY3-278" fmla="*/ 1741700 h 2437511"/>
              <a:gd name="connsiteX4-279" fmla="*/ 4012453 w 7614819"/>
              <a:gd name="connsiteY4-280" fmla="*/ 1852047 h 2437511"/>
              <a:gd name="connsiteX5-281" fmla="*/ 3293564 w 7614819"/>
              <a:gd name="connsiteY5-282" fmla="*/ 2115971 h 2437511"/>
              <a:gd name="connsiteX6-283" fmla="*/ 900660 w 7614819"/>
              <a:gd name="connsiteY6-284" fmla="*/ 2196697 h 2437511"/>
              <a:gd name="connsiteX7-285" fmla="*/ 464143 w 7614819"/>
              <a:gd name="connsiteY7-286" fmla="*/ 1795998 h 2437511"/>
              <a:gd name="connsiteX8-287" fmla="*/ 100508 w 7614819"/>
              <a:gd name="connsiteY8-288" fmla="*/ 1001057 h 2437511"/>
              <a:gd name="connsiteX9-289" fmla="*/ 1210 w 7614819"/>
              <a:gd name="connsiteY9-290" fmla="*/ 0 h 2437511"/>
              <a:gd name="connsiteX0-291" fmla="*/ 7514311 w 7514311"/>
              <a:gd name="connsiteY0-292" fmla="*/ 1045327 h 1436454"/>
              <a:gd name="connsiteX1-293" fmla="*/ 6194528 w 7514311"/>
              <a:gd name="connsiteY1-294" fmla="*/ 1260092 h 1436454"/>
              <a:gd name="connsiteX2-295" fmla="*/ 5773470 w 7514311"/>
              <a:gd name="connsiteY2-296" fmla="*/ 1055679 h 1436454"/>
              <a:gd name="connsiteX3-297" fmla="*/ 4807692 w 7514311"/>
              <a:gd name="connsiteY3-298" fmla="*/ 740643 h 1436454"/>
              <a:gd name="connsiteX4-299" fmla="*/ 3911945 w 7514311"/>
              <a:gd name="connsiteY4-300" fmla="*/ 850990 h 1436454"/>
              <a:gd name="connsiteX5-301" fmla="*/ 3193056 w 7514311"/>
              <a:gd name="connsiteY5-302" fmla="*/ 1114914 h 1436454"/>
              <a:gd name="connsiteX6-303" fmla="*/ 800152 w 7514311"/>
              <a:gd name="connsiteY6-304" fmla="*/ 1195640 h 1436454"/>
              <a:gd name="connsiteX7-305" fmla="*/ 363635 w 7514311"/>
              <a:gd name="connsiteY7-306" fmla="*/ 794941 h 1436454"/>
              <a:gd name="connsiteX8-307" fmla="*/ 0 w 7514311"/>
              <a:gd name="connsiteY8-308" fmla="*/ 0 h 1436454"/>
              <a:gd name="connsiteX0-309" fmla="*/ 7150676 w 7150676"/>
              <a:gd name="connsiteY0-310" fmla="*/ 311933 h 703060"/>
              <a:gd name="connsiteX1-311" fmla="*/ 5830893 w 7150676"/>
              <a:gd name="connsiteY1-312" fmla="*/ 526698 h 703060"/>
              <a:gd name="connsiteX2-313" fmla="*/ 5409835 w 7150676"/>
              <a:gd name="connsiteY2-314" fmla="*/ 322285 h 703060"/>
              <a:gd name="connsiteX3-315" fmla="*/ 4444057 w 7150676"/>
              <a:gd name="connsiteY3-316" fmla="*/ 7249 h 703060"/>
              <a:gd name="connsiteX4-317" fmla="*/ 3548310 w 7150676"/>
              <a:gd name="connsiteY4-318" fmla="*/ 117596 h 703060"/>
              <a:gd name="connsiteX5-319" fmla="*/ 2829421 w 7150676"/>
              <a:gd name="connsiteY5-320" fmla="*/ 381520 h 703060"/>
              <a:gd name="connsiteX6-321" fmla="*/ 436517 w 7150676"/>
              <a:gd name="connsiteY6-322" fmla="*/ 462246 h 703060"/>
              <a:gd name="connsiteX7-323" fmla="*/ 0 w 7150676"/>
              <a:gd name="connsiteY7-324" fmla="*/ 61547 h 703060"/>
              <a:gd name="connsiteX0-325" fmla="*/ 6714159 w 6714159"/>
              <a:gd name="connsiteY0-326" fmla="*/ 311933 h 703060"/>
              <a:gd name="connsiteX1-327" fmla="*/ 5394376 w 6714159"/>
              <a:gd name="connsiteY1-328" fmla="*/ 526698 h 703060"/>
              <a:gd name="connsiteX2-329" fmla="*/ 4973318 w 6714159"/>
              <a:gd name="connsiteY2-330" fmla="*/ 322285 h 703060"/>
              <a:gd name="connsiteX3-331" fmla="*/ 4007540 w 6714159"/>
              <a:gd name="connsiteY3-332" fmla="*/ 7249 h 703060"/>
              <a:gd name="connsiteX4-333" fmla="*/ 3111793 w 6714159"/>
              <a:gd name="connsiteY4-334" fmla="*/ 117596 h 703060"/>
              <a:gd name="connsiteX5-335" fmla="*/ 2392904 w 6714159"/>
              <a:gd name="connsiteY5-336" fmla="*/ 381520 h 703060"/>
              <a:gd name="connsiteX6-337" fmla="*/ 0 w 6714159"/>
              <a:gd name="connsiteY6-338" fmla="*/ 462246 h 703060"/>
              <a:gd name="connsiteX0-339" fmla="*/ 5394376 w 5394376"/>
              <a:gd name="connsiteY0-340" fmla="*/ 526698 h 703060"/>
              <a:gd name="connsiteX1-341" fmla="*/ 4973318 w 5394376"/>
              <a:gd name="connsiteY1-342" fmla="*/ 322285 h 703060"/>
              <a:gd name="connsiteX2-343" fmla="*/ 4007540 w 5394376"/>
              <a:gd name="connsiteY2-344" fmla="*/ 7249 h 703060"/>
              <a:gd name="connsiteX3-345" fmla="*/ 3111793 w 5394376"/>
              <a:gd name="connsiteY3-346" fmla="*/ 117596 h 703060"/>
              <a:gd name="connsiteX4-347" fmla="*/ 2392904 w 5394376"/>
              <a:gd name="connsiteY4-348" fmla="*/ 381520 h 703060"/>
              <a:gd name="connsiteX5-349" fmla="*/ 0 w 5394376"/>
              <a:gd name="connsiteY5-350" fmla="*/ 462246 h 7030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1" name="Text Placeholder 30"/>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endParaRPr lang="en-US"/>
          </a:p>
          <a:p>
            <a:pPr lvl="1"/>
            <a:r>
              <a:rPr lang="en-US"/>
              <a:t>Second level</a:t>
            </a:r>
            <a:endParaRPr lang="en-US"/>
          </a:p>
        </p:txBody>
      </p:sp>
      <p:sp>
        <p:nvSpPr>
          <p:cNvPr id="29" name="Text Placeholder 28"/>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endParaRPr lang="en-US"/>
          </a:p>
          <a:p>
            <a:pPr lvl="1"/>
            <a:r>
              <a:rPr lang="en-US"/>
              <a:t>Second level</a:t>
            </a:r>
            <a:endParaRPr lang="en-US"/>
          </a:p>
        </p:txBody>
      </p:sp>
      <p:sp>
        <p:nvSpPr>
          <p:cNvPr id="30" name="Text Placeholder 29"/>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endParaRPr lang="en-US"/>
          </a:p>
          <a:p>
            <a:pPr lvl="1"/>
            <a:r>
              <a:rPr lang="en-US"/>
              <a:t>Second level</a:t>
            </a:r>
            <a:endParaRPr lang="en-US"/>
          </a:p>
        </p:txBody>
      </p:sp>
      <p:sp>
        <p:nvSpPr>
          <p:cNvPr id="32" name="Text Placeholder 31"/>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endParaRPr lang="en-US"/>
          </a:p>
          <a:p>
            <a:pPr lvl="1"/>
            <a:r>
              <a:rPr lang="en-US"/>
              <a:t>Second level</a:t>
            </a:r>
            <a:endParaRPr lang="en-US"/>
          </a:p>
        </p:txBody>
      </p:sp>
      <p:sp>
        <p:nvSpPr>
          <p:cNvPr id="33" name="Text Placeholder 32"/>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endParaRPr lang="en-US"/>
          </a:p>
          <a:p>
            <a:pPr lvl="1"/>
            <a:r>
              <a:rPr lang="en-US"/>
              <a:t>Second level</a:t>
            </a:r>
            <a:endParaRPr lang="en-US"/>
          </a:p>
        </p:txBody>
      </p:sp>
      <p:sp>
        <p:nvSpPr>
          <p:cNvPr id="52" name="Title 1"/>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p:cNvSpPr/>
          <p:nvPr/>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6" name="Freeform: Shape 15"/>
          <p:cNvSpPr/>
          <p:nvPr/>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 name="Content Placeholder 3"/>
          <p:cNvSpPr>
            <a:spLocks noGrp="1"/>
          </p:cNvSpPr>
          <p:nvPr>
            <p:ph sz="half" idx="2"/>
          </p:nvPr>
        </p:nvSpPr>
        <p:spPr>
          <a:xfrm>
            <a:off x="576072" y="2350008"/>
            <a:ext cx="6464808" cy="1097280"/>
          </a:xfrm>
        </p:spPr>
        <p:txBody>
          <a:bodyPr>
            <a:normAutofit/>
          </a:bodyPr>
          <a:lstStyle>
            <a:lvl1pPr marL="283210" indent="-283210">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accent1"/>
                </a:solidFill>
              </a:defRPr>
            </a:lvl1pPr>
          </a:lstStyle>
          <a:p>
            <a:fld id="{37CC0096-1860-4642-9CD2-0079EA5E7CD1}"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chemeClr val="accent1"/>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accent1"/>
                </a:solidFill>
              </a:defRPr>
            </a:lvl1pPr>
          </a:lstStyle>
          <a:p>
            <a:fld id="{E31375A4-56A4-47D6-9801-1991572033F7}" type="slidenum">
              <a:rPr lang="en-US" smtClean="0"/>
            </a:fld>
            <a:endParaRPr lang="en-US"/>
          </a:p>
        </p:txBody>
      </p:sp>
      <p:sp>
        <p:nvSpPr>
          <p:cNvPr id="30" name="Freeform: Shape 29"/>
          <p:cNvSpPr/>
          <p:nvPr/>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 name="Text Placeholder 2"/>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5" name="Text Placeholder 4"/>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76072" y="3995928"/>
            <a:ext cx="6464808" cy="1097280"/>
          </a:xfrm>
        </p:spPr>
        <p:txBody>
          <a:bodyPr>
            <a:normAutofit/>
          </a:bodyPr>
          <a:lstStyle>
            <a:lvl1pPr marL="283210" indent="-283210">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1" name="Title 1"/>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endParaRPr lang="en-US" dirty="0"/>
          </a:p>
        </p:txBody>
      </p:sp>
      <p:cxnSp>
        <p:nvCxnSpPr>
          <p:cNvPr id="10" name="Straight Connector 9"/>
          <p:cNvCxnSpPr/>
          <p:nvPr/>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p:cNvSpPr/>
          <p:nvPr/>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 name="Text Placeholder 2"/>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76072" y="2505075"/>
            <a:ext cx="2944368" cy="3684588"/>
          </a:xfrm>
        </p:spPr>
        <p:txBody>
          <a:bodyPr>
            <a:normAutofit/>
          </a:bodyPr>
          <a:lstStyle>
            <a:lvl1pPr marL="283210" indent="-283210">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782312" y="2505075"/>
            <a:ext cx="2944368" cy="3684588"/>
          </a:xfrm>
        </p:spPr>
        <p:txBody>
          <a:bodyPr>
            <a:normAutofit/>
          </a:bodyPr>
          <a:lstStyle>
            <a:lvl1pPr marL="283210" indent="-283210">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accent1"/>
                </a:solidFill>
              </a:defRPr>
            </a:lvl1pPr>
          </a:lstStyle>
          <a:p>
            <a:fld id="{37CC0096-1860-4642-9CD2-0079EA5E7CD1}"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chemeClr val="accent1"/>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accent1"/>
                </a:solidFill>
              </a:defRPr>
            </a:lvl1pPr>
          </a:lstStyle>
          <a:p>
            <a:fld id="{E31375A4-56A4-47D6-9801-1991572033F7}" type="slidenum">
              <a:rPr lang="en-US" smtClean="0"/>
            </a:fld>
            <a:endParaRPr lang="en-US"/>
          </a:p>
        </p:txBody>
      </p:sp>
      <p:sp>
        <p:nvSpPr>
          <p:cNvPr id="29" name="Title 1"/>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endParaRPr lang="en-US" dirty="0"/>
          </a:p>
        </p:txBody>
      </p:sp>
      <p:sp>
        <p:nvSpPr>
          <p:cNvPr id="30" name="Text Placeholder 4"/>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Content Placeholder 5"/>
          <p:cNvSpPr>
            <a:spLocks noGrp="1"/>
          </p:cNvSpPr>
          <p:nvPr>
            <p:ph sz="quarter" idx="14"/>
          </p:nvPr>
        </p:nvSpPr>
        <p:spPr>
          <a:xfrm>
            <a:off x="8860536" y="2492438"/>
            <a:ext cx="2944368" cy="3684588"/>
          </a:xfrm>
        </p:spPr>
        <p:txBody>
          <a:bodyPr>
            <a:normAutofit/>
          </a:bodyPr>
          <a:lstStyle>
            <a:lvl1pPr marL="283210" indent="-283210">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33" name="Straight Connector 32"/>
          <p:cNvCxnSpPr/>
          <p:nvPr/>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p:cNvSpPr/>
          <p:nvPr/>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 name="Text Placeholder 3"/>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fld>
            <a:endParaRPr lang="en-US"/>
          </a:p>
        </p:txBody>
      </p:sp>
      <p:sp>
        <p:nvSpPr>
          <p:cNvPr id="2" name="Title 1"/>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endParaRPr lang="en-US" dirty="0"/>
          </a:p>
        </p:txBody>
      </p:sp>
      <p:sp>
        <p:nvSpPr>
          <p:cNvPr id="48" name="Freeform: Shape 47"/>
          <p:cNvSpPr/>
          <p:nvPr/>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1" fmla="*/ 6277387 w 6368827"/>
              <a:gd name="connsiteY0-2" fmla="*/ 161058 h 5139475"/>
              <a:gd name="connsiteX1-3" fmla="*/ 6277387 w 6368827"/>
              <a:gd name="connsiteY1-4" fmla="*/ 5139475 h 5139475"/>
              <a:gd name="connsiteX2-5" fmla="*/ 6189863 w 6368827"/>
              <a:gd name="connsiteY2-6" fmla="*/ 5129509 h 5139475"/>
              <a:gd name="connsiteX3-7" fmla="*/ 4906960 w 6368827"/>
              <a:gd name="connsiteY3-8" fmla="*/ 4685637 h 5139475"/>
              <a:gd name="connsiteX4-9" fmla="*/ 4226890 w 6368827"/>
              <a:gd name="connsiteY4-10" fmla="*/ 4354477 h 5139475"/>
              <a:gd name="connsiteX5-11" fmla="*/ 3327755 w 6368827"/>
              <a:gd name="connsiteY5-12" fmla="*/ 4156387 h 5139475"/>
              <a:gd name="connsiteX6-13" fmla="*/ 2255512 w 6368827"/>
              <a:gd name="connsiteY6-14" fmla="*/ 4368944 h 5139475"/>
              <a:gd name="connsiteX7-15" fmla="*/ 1772151 w 6368827"/>
              <a:gd name="connsiteY7-16" fmla="*/ 4527459 h 5139475"/>
              <a:gd name="connsiteX8-17" fmla="*/ 459735 w 6368827"/>
              <a:gd name="connsiteY8-18" fmla="*/ 4184363 h 5139475"/>
              <a:gd name="connsiteX9-19" fmla="*/ 608 w 6368827"/>
              <a:gd name="connsiteY9-20" fmla="*/ 3162067 h 5139475"/>
              <a:gd name="connsiteX10-21" fmla="*/ 686493 w 6368827"/>
              <a:gd name="connsiteY10-22" fmla="*/ 1710481 h 5139475"/>
              <a:gd name="connsiteX11-23" fmla="*/ 1254673 w 6368827"/>
              <a:gd name="connsiteY11-24" fmla="*/ 1269348 h 5139475"/>
              <a:gd name="connsiteX12-25" fmla="*/ 3265771 w 6368827"/>
              <a:gd name="connsiteY12-26" fmla="*/ 265022 h 5139475"/>
              <a:gd name="connsiteX13-27" fmla="*/ 4889012 w 6368827"/>
              <a:gd name="connsiteY13-28" fmla="*/ 662 h 5139475"/>
              <a:gd name="connsiteX14-29" fmla="*/ 5445687 w 6368827"/>
              <a:gd name="connsiteY14-30" fmla="*/ 20567 h 5139475"/>
              <a:gd name="connsiteX15-31" fmla="*/ 6007952 w 6368827"/>
              <a:gd name="connsiteY15-32" fmla="*/ 99852 h 5139475"/>
              <a:gd name="connsiteX16-33" fmla="*/ 6368827 w 6368827"/>
              <a:gd name="connsiteY16-34" fmla="*/ 252498 h 5139475"/>
              <a:gd name="connsiteX0-35" fmla="*/ 6277387 w 6368827"/>
              <a:gd name="connsiteY0-36" fmla="*/ 5139475 h 5139475"/>
              <a:gd name="connsiteX1-37" fmla="*/ 6189863 w 6368827"/>
              <a:gd name="connsiteY1-38" fmla="*/ 5129509 h 5139475"/>
              <a:gd name="connsiteX2-39" fmla="*/ 4906960 w 6368827"/>
              <a:gd name="connsiteY2-40" fmla="*/ 4685637 h 5139475"/>
              <a:gd name="connsiteX3-41" fmla="*/ 4226890 w 6368827"/>
              <a:gd name="connsiteY3-42" fmla="*/ 4354477 h 5139475"/>
              <a:gd name="connsiteX4-43" fmla="*/ 3327755 w 6368827"/>
              <a:gd name="connsiteY4-44" fmla="*/ 4156387 h 5139475"/>
              <a:gd name="connsiteX5-45" fmla="*/ 2255512 w 6368827"/>
              <a:gd name="connsiteY5-46" fmla="*/ 4368944 h 5139475"/>
              <a:gd name="connsiteX6-47" fmla="*/ 1772151 w 6368827"/>
              <a:gd name="connsiteY6-48" fmla="*/ 4527459 h 5139475"/>
              <a:gd name="connsiteX7-49" fmla="*/ 459735 w 6368827"/>
              <a:gd name="connsiteY7-50" fmla="*/ 4184363 h 5139475"/>
              <a:gd name="connsiteX8-51" fmla="*/ 608 w 6368827"/>
              <a:gd name="connsiteY8-52" fmla="*/ 3162067 h 5139475"/>
              <a:gd name="connsiteX9-53" fmla="*/ 686493 w 6368827"/>
              <a:gd name="connsiteY9-54" fmla="*/ 1710481 h 5139475"/>
              <a:gd name="connsiteX10-55" fmla="*/ 1254673 w 6368827"/>
              <a:gd name="connsiteY10-56" fmla="*/ 1269348 h 5139475"/>
              <a:gd name="connsiteX11-57" fmla="*/ 3265771 w 6368827"/>
              <a:gd name="connsiteY11-58" fmla="*/ 265022 h 5139475"/>
              <a:gd name="connsiteX12-59" fmla="*/ 4889012 w 6368827"/>
              <a:gd name="connsiteY12-60" fmla="*/ 662 h 5139475"/>
              <a:gd name="connsiteX13-61" fmla="*/ 5445687 w 6368827"/>
              <a:gd name="connsiteY13-62" fmla="*/ 20567 h 5139475"/>
              <a:gd name="connsiteX14-63" fmla="*/ 6007952 w 6368827"/>
              <a:gd name="connsiteY14-64" fmla="*/ 99852 h 5139475"/>
              <a:gd name="connsiteX15-65" fmla="*/ 6368827 w 6368827"/>
              <a:gd name="connsiteY15-66" fmla="*/ 252498 h 5139475"/>
              <a:gd name="connsiteX0-67" fmla="*/ 6189863 w 6368827"/>
              <a:gd name="connsiteY0-68" fmla="*/ 5129509 h 5129509"/>
              <a:gd name="connsiteX1-69" fmla="*/ 4906960 w 6368827"/>
              <a:gd name="connsiteY1-70" fmla="*/ 4685637 h 5129509"/>
              <a:gd name="connsiteX2-71" fmla="*/ 4226890 w 6368827"/>
              <a:gd name="connsiteY2-72" fmla="*/ 4354477 h 5129509"/>
              <a:gd name="connsiteX3-73" fmla="*/ 3327755 w 6368827"/>
              <a:gd name="connsiteY3-74" fmla="*/ 4156387 h 5129509"/>
              <a:gd name="connsiteX4-75" fmla="*/ 2255512 w 6368827"/>
              <a:gd name="connsiteY4-76" fmla="*/ 4368944 h 5129509"/>
              <a:gd name="connsiteX5-77" fmla="*/ 1772151 w 6368827"/>
              <a:gd name="connsiteY5-78" fmla="*/ 4527459 h 5129509"/>
              <a:gd name="connsiteX6-79" fmla="*/ 459735 w 6368827"/>
              <a:gd name="connsiteY6-80" fmla="*/ 4184363 h 5129509"/>
              <a:gd name="connsiteX7-81" fmla="*/ 608 w 6368827"/>
              <a:gd name="connsiteY7-82" fmla="*/ 3162067 h 5129509"/>
              <a:gd name="connsiteX8-83" fmla="*/ 686493 w 6368827"/>
              <a:gd name="connsiteY8-84" fmla="*/ 1710481 h 5129509"/>
              <a:gd name="connsiteX9-85" fmla="*/ 1254673 w 6368827"/>
              <a:gd name="connsiteY9-86" fmla="*/ 1269348 h 5129509"/>
              <a:gd name="connsiteX10-87" fmla="*/ 3265771 w 6368827"/>
              <a:gd name="connsiteY10-88" fmla="*/ 265022 h 5129509"/>
              <a:gd name="connsiteX11-89" fmla="*/ 4889012 w 6368827"/>
              <a:gd name="connsiteY11-90" fmla="*/ 662 h 5129509"/>
              <a:gd name="connsiteX12-91" fmla="*/ 5445687 w 6368827"/>
              <a:gd name="connsiteY12-92" fmla="*/ 20567 h 5129509"/>
              <a:gd name="connsiteX13-93" fmla="*/ 6007952 w 6368827"/>
              <a:gd name="connsiteY13-94" fmla="*/ 99852 h 5129509"/>
              <a:gd name="connsiteX14-95" fmla="*/ 6368827 w 6368827"/>
              <a:gd name="connsiteY14-96" fmla="*/ 252498 h 5129509"/>
              <a:gd name="connsiteX0-97" fmla="*/ 6189863 w 6189863"/>
              <a:gd name="connsiteY0-98" fmla="*/ 5129509 h 5129509"/>
              <a:gd name="connsiteX1-99" fmla="*/ 4906960 w 6189863"/>
              <a:gd name="connsiteY1-100" fmla="*/ 4685637 h 5129509"/>
              <a:gd name="connsiteX2-101" fmla="*/ 4226890 w 6189863"/>
              <a:gd name="connsiteY2-102" fmla="*/ 4354477 h 5129509"/>
              <a:gd name="connsiteX3-103" fmla="*/ 3327755 w 6189863"/>
              <a:gd name="connsiteY3-104" fmla="*/ 4156387 h 5129509"/>
              <a:gd name="connsiteX4-105" fmla="*/ 2255512 w 6189863"/>
              <a:gd name="connsiteY4-106" fmla="*/ 4368944 h 5129509"/>
              <a:gd name="connsiteX5-107" fmla="*/ 1772151 w 6189863"/>
              <a:gd name="connsiteY5-108" fmla="*/ 4527459 h 5129509"/>
              <a:gd name="connsiteX6-109" fmla="*/ 459735 w 6189863"/>
              <a:gd name="connsiteY6-110" fmla="*/ 4184363 h 5129509"/>
              <a:gd name="connsiteX7-111" fmla="*/ 608 w 6189863"/>
              <a:gd name="connsiteY7-112" fmla="*/ 3162067 h 5129509"/>
              <a:gd name="connsiteX8-113" fmla="*/ 686493 w 6189863"/>
              <a:gd name="connsiteY8-114" fmla="*/ 1710481 h 5129509"/>
              <a:gd name="connsiteX9-115" fmla="*/ 1254673 w 6189863"/>
              <a:gd name="connsiteY9-116" fmla="*/ 1269348 h 5129509"/>
              <a:gd name="connsiteX10-117" fmla="*/ 3265771 w 6189863"/>
              <a:gd name="connsiteY10-118" fmla="*/ 265022 h 5129509"/>
              <a:gd name="connsiteX11-119" fmla="*/ 4889012 w 6189863"/>
              <a:gd name="connsiteY11-120" fmla="*/ 662 h 5129509"/>
              <a:gd name="connsiteX12-121" fmla="*/ 5445687 w 6189863"/>
              <a:gd name="connsiteY12-122" fmla="*/ 20567 h 5129509"/>
              <a:gd name="connsiteX13-123" fmla="*/ 6007952 w 6189863"/>
              <a:gd name="connsiteY13-124" fmla="*/ 99852 h 5129509"/>
              <a:gd name="connsiteX0-125" fmla="*/ 6220343 w 6220343"/>
              <a:gd name="connsiteY0-126" fmla="*/ 5133319 h 5133319"/>
              <a:gd name="connsiteX1-127" fmla="*/ 4906960 w 6220343"/>
              <a:gd name="connsiteY1-128" fmla="*/ 4685637 h 5133319"/>
              <a:gd name="connsiteX2-129" fmla="*/ 4226890 w 6220343"/>
              <a:gd name="connsiteY2-130" fmla="*/ 4354477 h 5133319"/>
              <a:gd name="connsiteX3-131" fmla="*/ 3327755 w 6220343"/>
              <a:gd name="connsiteY3-132" fmla="*/ 4156387 h 5133319"/>
              <a:gd name="connsiteX4-133" fmla="*/ 2255512 w 6220343"/>
              <a:gd name="connsiteY4-134" fmla="*/ 4368944 h 5133319"/>
              <a:gd name="connsiteX5-135" fmla="*/ 1772151 w 6220343"/>
              <a:gd name="connsiteY5-136" fmla="*/ 4527459 h 5133319"/>
              <a:gd name="connsiteX6-137" fmla="*/ 459735 w 6220343"/>
              <a:gd name="connsiteY6-138" fmla="*/ 4184363 h 5133319"/>
              <a:gd name="connsiteX7-139" fmla="*/ 608 w 6220343"/>
              <a:gd name="connsiteY7-140" fmla="*/ 3162067 h 5133319"/>
              <a:gd name="connsiteX8-141" fmla="*/ 686493 w 6220343"/>
              <a:gd name="connsiteY8-142" fmla="*/ 1710481 h 5133319"/>
              <a:gd name="connsiteX9-143" fmla="*/ 1254673 w 6220343"/>
              <a:gd name="connsiteY9-144" fmla="*/ 1269348 h 5133319"/>
              <a:gd name="connsiteX10-145" fmla="*/ 3265771 w 6220343"/>
              <a:gd name="connsiteY10-146" fmla="*/ 265022 h 5133319"/>
              <a:gd name="connsiteX11-147" fmla="*/ 4889012 w 6220343"/>
              <a:gd name="connsiteY11-148" fmla="*/ 662 h 5133319"/>
              <a:gd name="connsiteX12-149" fmla="*/ 5445687 w 6220343"/>
              <a:gd name="connsiteY12-150" fmla="*/ 20567 h 5133319"/>
              <a:gd name="connsiteX13-151" fmla="*/ 6007952 w 6220343"/>
              <a:gd name="connsiteY13-152" fmla="*/ 99852 h 5133319"/>
              <a:gd name="connsiteX0-153" fmla="*/ 6243203 w 6243203"/>
              <a:gd name="connsiteY0-154" fmla="*/ 5137129 h 5137129"/>
              <a:gd name="connsiteX1-155" fmla="*/ 4906960 w 6243203"/>
              <a:gd name="connsiteY1-156" fmla="*/ 4685637 h 5137129"/>
              <a:gd name="connsiteX2-157" fmla="*/ 4226890 w 6243203"/>
              <a:gd name="connsiteY2-158" fmla="*/ 4354477 h 5137129"/>
              <a:gd name="connsiteX3-159" fmla="*/ 3327755 w 6243203"/>
              <a:gd name="connsiteY3-160" fmla="*/ 4156387 h 5137129"/>
              <a:gd name="connsiteX4-161" fmla="*/ 2255512 w 6243203"/>
              <a:gd name="connsiteY4-162" fmla="*/ 4368944 h 5137129"/>
              <a:gd name="connsiteX5-163" fmla="*/ 1772151 w 6243203"/>
              <a:gd name="connsiteY5-164" fmla="*/ 4527459 h 5137129"/>
              <a:gd name="connsiteX6-165" fmla="*/ 459735 w 6243203"/>
              <a:gd name="connsiteY6-166" fmla="*/ 4184363 h 5137129"/>
              <a:gd name="connsiteX7-167" fmla="*/ 608 w 6243203"/>
              <a:gd name="connsiteY7-168" fmla="*/ 3162067 h 5137129"/>
              <a:gd name="connsiteX8-169" fmla="*/ 686493 w 6243203"/>
              <a:gd name="connsiteY8-170" fmla="*/ 1710481 h 5137129"/>
              <a:gd name="connsiteX9-171" fmla="*/ 1254673 w 6243203"/>
              <a:gd name="connsiteY9-172" fmla="*/ 1269348 h 5137129"/>
              <a:gd name="connsiteX10-173" fmla="*/ 3265771 w 6243203"/>
              <a:gd name="connsiteY10-174" fmla="*/ 265022 h 5137129"/>
              <a:gd name="connsiteX11-175" fmla="*/ 4889012 w 6243203"/>
              <a:gd name="connsiteY11-176" fmla="*/ 662 h 5137129"/>
              <a:gd name="connsiteX12-177" fmla="*/ 5445687 w 6243203"/>
              <a:gd name="connsiteY12-178" fmla="*/ 20567 h 5137129"/>
              <a:gd name="connsiteX13-179" fmla="*/ 6007952 w 6243203"/>
              <a:gd name="connsiteY13-180" fmla="*/ 99852 h 51371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2" name="Picture Placeholder 41"/>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showMasterSp="0">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p:cNvSpPr/>
          <p:nvPr/>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p:cNvSpPr/>
          <p:nvPr/>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5" name="Freeform: Shape 24"/>
          <p:cNvSpPr/>
          <p:nvPr/>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3" name="Freeform: Shape 12"/>
          <p:cNvSpPr/>
          <p:nvPr/>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fld>
            <a:endParaRPr lang="en-US"/>
          </a:p>
        </p:txBody>
      </p:sp>
      <p:sp>
        <p:nvSpPr>
          <p:cNvPr id="9" name="Freeform: Shape 8"/>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1" name="Freeform: Shape 10"/>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Title 1"/>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Freeform: Shape 5"/>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7" name="Freeform: Shape 6"/>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Date Placeholder 1"/>
          <p:cNvSpPr>
            <a:spLocks noGrp="1"/>
          </p:cNvSpPr>
          <p:nvPr>
            <p:ph type="dt" sz="half" idx="10"/>
          </p:nvPr>
        </p:nvSpPr>
        <p:spPr/>
        <p:txBody>
          <a:bodyPr/>
          <a:lstStyle/>
          <a:p>
            <a:fld id="{37CC0096-1860-4642-9CD2-0079EA5E7CD1}" type="datetimeFigureOut">
              <a:rPr lang="en-US" smtClean="0"/>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fld>
            <a:endParaRPr lang="en-US"/>
          </a:p>
        </p:txBody>
      </p:sp>
      <p:sp>
        <p:nvSpPr>
          <p:cNvPr id="5" name="Title 1"/>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1" name="Freeform: Shape 10"/>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CC0096-1860-4642-9CD2-0079EA5E7CD1}"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p:cNvSpPr/>
          <p:nvPr/>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endParaRPr lang="en-US" dirty="0"/>
          </a:p>
        </p:txBody>
      </p:sp>
      <p:sp>
        <p:nvSpPr>
          <p:cNvPr id="3" name="Content Placeholder 2"/>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5" name="Freeform: Shape 24"/>
          <p:cNvSpPr/>
          <p:nvPr/>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2" name="Freeform: Shape 11"/>
          <p:cNvSpPr/>
          <p:nvPr/>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6" name="Freeform: Shape 25"/>
          <p:cNvSpPr/>
          <p:nvPr/>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CC0096-1860-4642-9CD2-0079EA5E7CD1}"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endParaRPr lang="en-US" dirty="0"/>
          </a:p>
        </p:txBody>
      </p:sp>
      <p:sp>
        <p:nvSpPr>
          <p:cNvPr id="4" name="Text Placeholder 3"/>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pic>
        <p:nvPicPr>
          <p:cNvPr id="9" name="Picture 8" descr="Shape, circle&#10;&#10;Description automatically generated"/>
          <p:cNvPicPr>
            <a:picLocks noChangeAspect="1"/>
          </p:cNvPicPr>
          <p:nvPr/>
        </p:nvPicPr>
        <p:blipFill rotWithShape="1">
          <a:blip r:embed="rId2"/>
          <a:srcRect r="30186" b="9728"/>
          <a:stretch>
            <a:fillRect/>
          </a:stretch>
        </p:blipFill>
        <p:spPr>
          <a:xfrm>
            <a:off x="6768197" y="1316481"/>
            <a:ext cx="4727117" cy="4998132"/>
          </a:xfrm>
          <a:prstGeom prst="rect">
            <a:avLst/>
          </a:prstGeom>
        </p:spPr>
      </p:pic>
      <p:sp>
        <p:nvSpPr>
          <p:cNvPr id="18" name="Freeform: Shape 17"/>
          <p:cNvSpPr/>
          <p:nvPr/>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1" name="Picture Placeholder 20"/>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fld>
            <a:endParaRPr lang="en-US"/>
          </a:p>
        </p:txBody>
      </p:sp>
      <p:sp>
        <p:nvSpPr>
          <p:cNvPr id="10" name="Rectangle 9"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p:cNvSpPr/>
          <p:nvPr/>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endParaRPr lang="en-US" dirty="0"/>
          </a:p>
        </p:txBody>
      </p:sp>
      <p:sp>
        <p:nvSpPr>
          <p:cNvPr id="3" name="Text Placeholder 2"/>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9" name="Freeform: Shape 18"/>
          <p:cNvSpPr/>
          <p:nvPr/>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3" name="Freeform: Shape 12"/>
          <p:cNvSpPr/>
          <p:nvPr/>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8" name="Freeform: Shape 27"/>
          <p:cNvSpPr/>
          <p:nvPr/>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1" fmla="*/ 5400689 w 5492129"/>
              <a:gd name="connsiteY0-2" fmla="*/ 1188904 h 1280344"/>
              <a:gd name="connsiteX1-3" fmla="*/ 0 w 5492129"/>
              <a:gd name="connsiteY1-4" fmla="*/ 1188904 h 1280344"/>
              <a:gd name="connsiteX2-5" fmla="*/ 259507 w 5492129"/>
              <a:gd name="connsiteY2-6" fmla="*/ 1076708 h 1280344"/>
              <a:gd name="connsiteX3-7" fmla="*/ 1032152 w 5492129"/>
              <a:gd name="connsiteY3-8" fmla="*/ 750675 h 1280344"/>
              <a:gd name="connsiteX4-9" fmla="*/ 3480861 w 5492129"/>
              <a:gd name="connsiteY4-10" fmla="*/ 9 h 1280344"/>
              <a:gd name="connsiteX5-11" fmla="*/ 3799515 w 5492129"/>
              <a:gd name="connsiteY5-12" fmla="*/ 34963 h 1280344"/>
              <a:gd name="connsiteX6-13" fmla="*/ 5393241 w 5492129"/>
              <a:gd name="connsiteY6-14" fmla="*/ 1169180 h 1280344"/>
              <a:gd name="connsiteX7-15" fmla="*/ 5492129 w 5492129"/>
              <a:gd name="connsiteY7-16" fmla="*/ 1280344 h 1280344"/>
              <a:gd name="connsiteX0-17" fmla="*/ 5400689 w 5400689"/>
              <a:gd name="connsiteY0-18" fmla="*/ 1188904 h 1188904"/>
              <a:gd name="connsiteX1-19" fmla="*/ 0 w 5400689"/>
              <a:gd name="connsiteY1-20" fmla="*/ 1188904 h 1188904"/>
              <a:gd name="connsiteX2-21" fmla="*/ 259507 w 5400689"/>
              <a:gd name="connsiteY2-22" fmla="*/ 1076708 h 1188904"/>
              <a:gd name="connsiteX3-23" fmla="*/ 1032152 w 5400689"/>
              <a:gd name="connsiteY3-24" fmla="*/ 750675 h 1188904"/>
              <a:gd name="connsiteX4-25" fmla="*/ 3480861 w 5400689"/>
              <a:gd name="connsiteY4-26" fmla="*/ 9 h 1188904"/>
              <a:gd name="connsiteX5-27" fmla="*/ 3799515 w 5400689"/>
              <a:gd name="connsiteY5-28" fmla="*/ 34963 h 1188904"/>
              <a:gd name="connsiteX6-29" fmla="*/ 5393241 w 5400689"/>
              <a:gd name="connsiteY6-30" fmla="*/ 1169180 h 1188904"/>
              <a:gd name="connsiteX0-31" fmla="*/ 0 w 5393241"/>
              <a:gd name="connsiteY0-32" fmla="*/ 1188904 h 1188904"/>
              <a:gd name="connsiteX1-33" fmla="*/ 259507 w 5393241"/>
              <a:gd name="connsiteY1-34" fmla="*/ 1076708 h 1188904"/>
              <a:gd name="connsiteX2-35" fmla="*/ 1032152 w 5393241"/>
              <a:gd name="connsiteY2-36" fmla="*/ 750675 h 1188904"/>
              <a:gd name="connsiteX3-37" fmla="*/ 3480861 w 5393241"/>
              <a:gd name="connsiteY3-38" fmla="*/ 9 h 1188904"/>
              <a:gd name="connsiteX4-39" fmla="*/ 3799515 w 5393241"/>
              <a:gd name="connsiteY4-40" fmla="*/ 34963 h 1188904"/>
              <a:gd name="connsiteX5-41" fmla="*/ 5393241 w 5393241"/>
              <a:gd name="connsiteY5-42" fmla="*/ 1169180 h 1188904"/>
              <a:gd name="connsiteX0-43" fmla="*/ 0 w 5250366"/>
              <a:gd name="connsiteY0-44" fmla="*/ 1126039 h 1169180"/>
              <a:gd name="connsiteX1-45" fmla="*/ 116632 w 5250366"/>
              <a:gd name="connsiteY1-46" fmla="*/ 1076708 h 1169180"/>
              <a:gd name="connsiteX2-47" fmla="*/ 889277 w 5250366"/>
              <a:gd name="connsiteY2-48" fmla="*/ 750675 h 1169180"/>
              <a:gd name="connsiteX3-49" fmla="*/ 3337986 w 5250366"/>
              <a:gd name="connsiteY3-50" fmla="*/ 9 h 1169180"/>
              <a:gd name="connsiteX4-51" fmla="*/ 3656640 w 5250366"/>
              <a:gd name="connsiteY4-52" fmla="*/ 34963 h 1169180"/>
              <a:gd name="connsiteX5-53" fmla="*/ 5250366 w 5250366"/>
              <a:gd name="connsiteY5-54" fmla="*/ 1169180 h 1169180"/>
              <a:gd name="connsiteX0-55" fmla="*/ 0 w 5273226"/>
              <a:gd name="connsiteY0-56" fmla="*/ 1135564 h 1169180"/>
              <a:gd name="connsiteX1-57" fmla="*/ 139492 w 5273226"/>
              <a:gd name="connsiteY1-58" fmla="*/ 1076708 h 1169180"/>
              <a:gd name="connsiteX2-59" fmla="*/ 912137 w 5273226"/>
              <a:gd name="connsiteY2-60" fmla="*/ 750675 h 1169180"/>
              <a:gd name="connsiteX3-61" fmla="*/ 3360846 w 5273226"/>
              <a:gd name="connsiteY3-62" fmla="*/ 9 h 1169180"/>
              <a:gd name="connsiteX4-63" fmla="*/ 3679500 w 5273226"/>
              <a:gd name="connsiteY4-64" fmla="*/ 34963 h 1169180"/>
              <a:gd name="connsiteX5-65" fmla="*/ 5273226 w 5273226"/>
              <a:gd name="connsiteY5-66" fmla="*/ 1169180 h 11691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0" name="Freeform: Shape 29"/>
          <p:cNvSpPr/>
          <p:nvPr/>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1" fmla="*/ 4261350 w 4352790"/>
              <a:gd name="connsiteY0-2" fmla="*/ 21789 h 3718078"/>
              <a:gd name="connsiteX1-3" fmla="*/ 4261350 w 4352790"/>
              <a:gd name="connsiteY1-4" fmla="*/ 3718077 h 3718078"/>
              <a:gd name="connsiteX2-5" fmla="*/ 0 w 4352790"/>
              <a:gd name="connsiteY2-6" fmla="*/ 3718078 h 3718078"/>
              <a:gd name="connsiteX3-7" fmla="*/ 41809 w 4352790"/>
              <a:gd name="connsiteY3-8" fmla="*/ 3519677 h 3718078"/>
              <a:gd name="connsiteX4-9" fmla="*/ 817272 w 4352790"/>
              <a:gd name="connsiteY4-10" fmla="*/ 2444285 h 3718078"/>
              <a:gd name="connsiteX5-11" fmla="*/ 2666355 w 4352790"/>
              <a:gd name="connsiteY5-12" fmla="*/ 2522977 h 3718078"/>
              <a:gd name="connsiteX6-13" fmla="*/ 3155070 w 4352790"/>
              <a:gd name="connsiteY6-14" fmla="*/ 383844 h 3718078"/>
              <a:gd name="connsiteX7-15" fmla="*/ 3895887 w 4352790"/>
              <a:gd name="connsiteY7-16" fmla="*/ 10843 h 3718078"/>
              <a:gd name="connsiteX8-17" fmla="*/ 4095553 w 4352790"/>
              <a:gd name="connsiteY8-18" fmla="*/ 1025 h 3718078"/>
              <a:gd name="connsiteX9-19" fmla="*/ 4195147 w 4352790"/>
              <a:gd name="connsiteY9-20" fmla="*/ 9904 h 3718078"/>
              <a:gd name="connsiteX10-21" fmla="*/ 4352790 w 4352790"/>
              <a:gd name="connsiteY10-22" fmla="*/ 113229 h 3718078"/>
              <a:gd name="connsiteX0-23" fmla="*/ 4261350 w 4352790"/>
              <a:gd name="connsiteY0-24" fmla="*/ 3718077 h 3718078"/>
              <a:gd name="connsiteX1-25" fmla="*/ 0 w 4352790"/>
              <a:gd name="connsiteY1-26" fmla="*/ 3718078 h 3718078"/>
              <a:gd name="connsiteX2-27" fmla="*/ 41809 w 4352790"/>
              <a:gd name="connsiteY2-28" fmla="*/ 3519677 h 3718078"/>
              <a:gd name="connsiteX3-29" fmla="*/ 817272 w 4352790"/>
              <a:gd name="connsiteY3-30" fmla="*/ 2444285 h 3718078"/>
              <a:gd name="connsiteX4-31" fmla="*/ 2666355 w 4352790"/>
              <a:gd name="connsiteY4-32" fmla="*/ 2522977 h 3718078"/>
              <a:gd name="connsiteX5-33" fmla="*/ 3155070 w 4352790"/>
              <a:gd name="connsiteY5-34" fmla="*/ 383844 h 3718078"/>
              <a:gd name="connsiteX6-35" fmla="*/ 3895887 w 4352790"/>
              <a:gd name="connsiteY6-36" fmla="*/ 10843 h 3718078"/>
              <a:gd name="connsiteX7-37" fmla="*/ 4095553 w 4352790"/>
              <a:gd name="connsiteY7-38" fmla="*/ 1025 h 3718078"/>
              <a:gd name="connsiteX8-39" fmla="*/ 4195147 w 4352790"/>
              <a:gd name="connsiteY8-40" fmla="*/ 9904 h 3718078"/>
              <a:gd name="connsiteX9-41" fmla="*/ 4352790 w 4352790"/>
              <a:gd name="connsiteY9-42" fmla="*/ 113229 h 3718078"/>
              <a:gd name="connsiteX0-43" fmla="*/ 4261350 w 4261350"/>
              <a:gd name="connsiteY0-44" fmla="*/ 3718077 h 3718078"/>
              <a:gd name="connsiteX1-45" fmla="*/ 0 w 4261350"/>
              <a:gd name="connsiteY1-46" fmla="*/ 3718078 h 3718078"/>
              <a:gd name="connsiteX2-47" fmla="*/ 41809 w 4261350"/>
              <a:gd name="connsiteY2-48" fmla="*/ 3519677 h 3718078"/>
              <a:gd name="connsiteX3-49" fmla="*/ 817272 w 4261350"/>
              <a:gd name="connsiteY3-50" fmla="*/ 2444285 h 3718078"/>
              <a:gd name="connsiteX4-51" fmla="*/ 2666355 w 4261350"/>
              <a:gd name="connsiteY4-52" fmla="*/ 2522977 h 3718078"/>
              <a:gd name="connsiteX5-53" fmla="*/ 3155070 w 4261350"/>
              <a:gd name="connsiteY5-54" fmla="*/ 383844 h 3718078"/>
              <a:gd name="connsiteX6-55" fmla="*/ 3895887 w 4261350"/>
              <a:gd name="connsiteY6-56" fmla="*/ 10843 h 3718078"/>
              <a:gd name="connsiteX7-57" fmla="*/ 4095553 w 4261350"/>
              <a:gd name="connsiteY7-58" fmla="*/ 1025 h 3718078"/>
              <a:gd name="connsiteX8-59" fmla="*/ 4195147 w 4261350"/>
              <a:gd name="connsiteY8-60" fmla="*/ 9904 h 3718078"/>
              <a:gd name="connsiteX0-61" fmla="*/ 4261350 w 4261350"/>
              <a:gd name="connsiteY0-62" fmla="*/ 3718077 h 3718078"/>
              <a:gd name="connsiteX1-63" fmla="*/ 0 w 4261350"/>
              <a:gd name="connsiteY1-64" fmla="*/ 3718078 h 3718078"/>
              <a:gd name="connsiteX2-65" fmla="*/ 41809 w 4261350"/>
              <a:gd name="connsiteY2-66" fmla="*/ 3519677 h 3718078"/>
              <a:gd name="connsiteX3-67" fmla="*/ 817272 w 4261350"/>
              <a:gd name="connsiteY3-68" fmla="*/ 2444285 h 3718078"/>
              <a:gd name="connsiteX4-69" fmla="*/ 2666355 w 4261350"/>
              <a:gd name="connsiteY4-70" fmla="*/ 2522977 h 3718078"/>
              <a:gd name="connsiteX5-71" fmla="*/ 3155070 w 4261350"/>
              <a:gd name="connsiteY5-72" fmla="*/ 383844 h 3718078"/>
              <a:gd name="connsiteX6-73" fmla="*/ 3895887 w 4261350"/>
              <a:gd name="connsiteY6-74" fmla="*/ 10843 h 3718078"/>
              <a:gd name="connsiteX7-75" fmla="*/ 4095553 w 4261350"/>
              <a:gd name="connsiteY7-76" fmla="*/ 1025 h 3718078"/>
              <a:gd name="connsiteX8-77" fmla="*/ 4208482 w 4261350"/>
              <a:gd name="connsiteY8-78" fmla="*/ 11809 h 3718078"/>
              <a:gd name="connsiteX0-79" fmla="*/ 0 w 4208482"/>
              <a:gd name="connsiteY0-80" fmla="*/ 3718078 h 3718078"/>
              <a:gd name="connsiteX1-81" fmla="*/ 41809 w 4208482"/>
              <a:gd name="connsiteY1-82" fmla="*/ 3519677 h 3718078"/>
              <a:gd name="connsiteX2-83" fmla="*/ 817272 w 4208482"/>
              <a:gd name="connsiteY2-84" fmla="*/ 2444285 h 3718078"/>
              <a:gd name="connsiteX3-85" fmla="*/ 2666355 w 4208482"/>
              <a:gd name="connsiteY3-86" fmla="*/ 2522977 h 3718078"/>
              <a:gd name="connsiteX4-87" fmla="*/ 3155070 w 4208482"/>
              <a:gd name="connsiteY4-88" fmla="*/ 383844 h 3718078"/>
              <a:gd name="connsiteX5-89" fmla="*/ 3895887 w 4208482"/>
              <a:gd name="connsiteY5-90" fmla="*/ 10843 h 3718078"/>
              <a:gd name="connsiteX6-91" fmla="*/ 4095553 w 4208482"/>
              <a:gd name="connsiteY6-92" fmla="*/ 1025 h 3718078"/>
              <a:gd name="connsiteX7-93" fmla="*/ 4208482 w 4208482"/>
              <a:gd name="connsiteY7-94" fmla="*/ 11809 h 3718078"/>
              <a:gd name="connsiteX0-95" fmla="*/ 0 w 4200862"/>
              <a:gd name="connsiteY0-96" fmla="*/ 3685693 h 3685693"/>
              <a:gd name="connsiteX1-97" fmla="*/ 34189 w 4200862"/>
              <a:gd name="connsiteY1-98" fmla="*/ 3519677 h 3685693"/>
              <a:gd name="connsiteX2-99" fmla="*/ 809652 w 4200862"/>
              <a:gd name="connsiteY2-100" fmla="*/ 2444285 h 3685693"/>
              <a:gd name="connsiteX3-101" fmla="*/ 2658735 w 4200862"/>
              <a:gd name="connsiteY3-102" fmla="*/ 2522977 h 3685693"/>
              <a:gd name="connsiteX4-103" fmla="*/ 3147450 w 4200862"/>
              <a:gd name="connsiteY4-104" fmla="*/ 383844 h 3685693"/>
              <a:gd name="connsiteX5-105" fmla="*/ 3888267 w 4200862"/>
              <a:gd name="connsiteY5-106" fmla="*/ 10843 h 3685693"/>
              <a:gd name="connsiteX6-107" fmla="*/ 4087933 w 4200862"/>
              <a:gd name="connsiteY6-108" fmla="*/ 1025 h 3685693"/>
              <a:gd name="connsiteX7-109" fmla="*/ 4200862 w 4200862"/>
              <a:gd name="connsiteY7-110" fmla="*/ 11809 h 36856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p:cNvSpPr/>
          <p:nvPr/>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3" name="Freeform: Shape 22"/>
          <p:cNvSpPr/>
          <p:nvPr/>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1" fmla="*/ 2355896 w 2445269"/>
              <a:gd name="connsiteY0-2" fmla="*/ 305299 h 5176020"/>
              <a:gd name="connsiteX1-3" fmla="*/ 2355896 w 2445269"/>
              <a:gd name="connsiteY1-4" fmla="*/ 5176020 h 5176020"/>
              <a:gd name="connsiteX2-5" fmla="*/ 1257259 w 2445269"/>
              <a:gd name="connsiteY2-6" fmla="*/ 5176020 h 5176020"/>
              <a:gd name="connsiteX3-7" fmla="*/ 1235764 w 2445269"/>
              <a:gd name="connsiteY3-8" fmla="*/ 5150921 h 5176020"/>
              <a:gd name="connsiteX4-9" fmla="*/ 706756 w 2445269"/>
              <a:gd name="connsiteY4-10" fmla="*/ 4186633 h 5176020"/>
              <a:gd name="connsiteX5-11" fmla="*/ 87362 w 2445269"/>
              <a:gd name="connsiteY5-12" fmla="*/ 1347390 h 5176020"/>
              <a:gd name="connsiteX6-13" fmla="*/ 604815 w 2445269"/>
              <a:gd name="connsiteY6-14" fmla="*/ 465087 h 5176020"/>
              <a:gd name="connsiteX7-15" fmla="*/ 1426482 w 2445269"/>
              <a:gd name="connsiteY7-16" fmla="*/ 5354 h 5176020"/>
              <a:gd name="connsiteX8-17" fmla="*/ 1569604 w 2445269"/>
              <a:gd name="connsiteY8-18" fmla="*/ 930 h 5176020"/>
              <a:gd name="connsiteX9-19" fmla="*/ 2294545 w 2445269"/>
              <a:gd name="connsiteY9-20" fmla="*/ 262206 h 5176020"/>
              <a:gd name="connsiteX10-21" fmla="*/ 2445269 w 2445269"/>
              <a:gd name="connsiteY10-22" fmla="*/ 396137 h 5176020"/>
              <a:gd name="connsiteX0-23" fmla="*/ 2355896 w 2445269"/>
              <a:gd name="connsiteY0-24" fmla="*/ 5176020 h 5176020"/>
              <a:gd name="connsiteX1-25" fmla="*/ 1257259 w 2445269"/>
              <a:gd name="connsiteY1-26" fmla="*/ 5176020 h 5176020"/>
              <a:gd name="connsiteX2-27" fmla="*/ 1235764 w 2445269"/>
              <a:gd name="connsiteY2-28" fmla="*/ 5150921 h 5176020"/>
              <a:gd name="connsiteX3-29" fmla="*/ 706756 w 2445269"/>
              <a:gd name="connsiteY3-30" fmla="*/ 4186633 h 5176020"/>
              <a:gd name="connsiteX4-31" fmla="*/ 87362 w 2445269"/>
              <a:gd name="connsiteY4-32" fmla="*/ 1347390 h 5176020"/>
              <a:gd name="connsiteX5-33" fmla="*/ 604815 w 2445269"/>
              <a:gd name="connsiteY5-34" fmla="*/ 465087 h 5176020"/>
              <a:gd name="connsiteX6-35" fmla="*/ 1426482 w 2445269"/>
              <a:gd name="connsiteY6-36" fmla="*/ 5354 h 5176020"/>
              <a:gd name="connsiteX7-37" fmla="*/ 1569604 w 2445269"/>
              <a:gd name="connsiteY7-38" fmla="*/ 930 h 5176020"/>
              <a:gd name="connsiteX8-39" fmla="*/ 2294545 w 2445269"/>
              <a:gd name="connsiteY8-40" fmla="*/ 262206 h 5176020"/>
              <a:gd name="connsiteX9-41" fmla="*/ 2445269 w 2445269"/>
              <a:gd name="connsiteY9-42" fmla="*/ 396137 h 5176020"/>
              <a:gd name="connsiteX0-43" fmla="*/ 2355896 w 2440304"/>
              <a:gd name="connsiteY0-44" fmla="*/ 5176020 h 5176020"/>
              <a:gd name="connsiteX1-45" fmla="*/ 1257259 w 2440304"/>
              <a:gd name="connsiteY1-46" fmla="*/ 5176020 h 5176020"/>
              <a:gd name="connsiteX2-47" fmla="*/ 1235764 w 2440304"/>
              <a:gd name="connsiteY2-48" fmla="*/ 5150921 h 5176020"/>
              <a:gd name="connsiteX3-49" fmla="*/ 706756 w 2440304"/>
              <a:gd name="connsiteY3-50" fmla="*/ 4186633 h 5176020"/>
              <a:gd name="connsiteX4-51" fmla="*/ 87362 w 2440304"/>
              <a:gd name="connsiteY4-52" fmla="*/ 1347390 h 5176020"/>
              <a:gd name="connsiteX5-53" fmla="*/ 604815 w 2440304"/>
              <a:gd name="connsiteY5-54" fmla="*/ 465087 h 5176020"/>
              <a:gd name="connsiteX6-55" fmla="*/ 1426482 w 2440304"/>
              <a:gd name="connsiteY6-56" fmla="*/ 5354 h 5176020"/>
              <a:gd name="connsiteX7-57" fmla="*/ 1569604 w 2440304"/>
              <a:gd name="connsiteY7-58" fmla="*/ 930 h 5176020"/>
              <a:gd name="connsiteX8-59" fmla="*/ 2294545 w 2440304"/>
              <a:gd name="connsiteY8-60" fmla="*/ 262206 h 5176020"/>
              <a:gd name="connsiteX9-61" fmla="*/ 2440304 w 2440304"/>
              <a:gd name="connsiteY9-62" fmla="*/ 396137 h 5176020"/>
              <a:gd name="connsiteX0-63" fmla="*/ 2355896 w 2440304"/>
              <a:gd name="connsiteY0-64" fmla="*/ 5176020 h 5176020"/>
              <a:gd name="connsiteX1-65" fmla="*/ 1257259 w 2440304"/>
              <a:gd name="connsiteY1-66" fmla="*/ 5176020 h 5176020"/>
              <a:gd name="connsiteX2-67" fmla="*/ 1235764 w 2440304"/>
              <a:gd name="connsiteY2-68" fmla="*/ 5150921 h 5176020"/>
              <a:gd name="connsiteX3-69" fmla="*/ 706756 w 2440304"/>
              <a:gd name="connsiteY3-70" fmla="*/ 4186633 h 5176020"/>
              <a:gd name="connsiteX4-71" fmla="*/ 87362 w 2440304"/>
              <a:gd name="connsiteY4-72" fmla="*/ 1347390 h 5176020"/>
              <a:gd name="connsiteX5-73" fmla="*/ 604815 w 2440304"/>
              <a:gd name="connsiteY5-74" fmla="*/ 465087 h 5176020"/>
              <a:gd name="connsiteX6-75" fmla="*/ 1426482 w 2440304"/>
              <a:gd name="connsiteY6-76" fmla="*/ 5354 h 5176020"/>
              <a:gd name="connsiteX7-77" fmla="*/ 1569604 w 2440304"/>
              <a:gd name="connsiteY7-78" fmla="*/ 930 h 5176020"/>
              <a:gd name="connsiteX8-79" fmla="*/ 2304475 w 2440304"/>
              <a:gd name="connsiteY8-80" fmla="*/ 274822 h 5176020"/>
              <a:gd name="connsiteX9-81" fmla="*/ 2440304 w 2440304"/>
              <a:gd name="connsiteY9-82" fmla="*/ 396137 h 5176020"/>
              <a:gd name="connsiteX0-83" fmla="*/ 2355896 w 2355896"/>
              <a:gd name="connsiteY0-84" fmla="*/ 5176020 h 5176020"/>
              <a:gd name="connsiteX1-85" fmla="*/ 1257259 w 2355896"/>
              <a:gd name="connsiteY1-86" fmla="*/ 5176020 h 5176020"/>
              <a:gd name="connsiteX2-87" fmla="*/ 1235764 w 2355896"/>
              <a:gd name="connsiteY2-88" fmla="*/ 5150921 h 5176020"/>
              <a:gd name="connsiteX3-89" fmla="*/ 706756 w 2355896"/>
              <a:gd name="connsiteY3-90" fmla="*/ 4186633 h 5176020"/>
              <a:gd name="connsiteX4-91" fmla="*/ 87362 w 2355896"/>
              <a:gd name="connsiteY4-92" fmla="*/ 1347390 h 5176020"/>
              <a:gd name="connsiteX5-93" fmla="*/ 604815 w 2355896"/>
              <a:gd name="connsiteY5-94" fmla="*/ 465087 h 5176020"/>
              <a:gd name="connsiteX6-95" fmla="*/ 1426482 w 2355896"/>
              <a:gd name="connsiteY6-96" fmla="*/ 5354 h 5176020"/>
              <a:gd name="connsiteX7-97" fmla="*/ 1569604 w 2355896"/>
              <a:gd name="connsiteY7-98" fmla="*/ 930 h 5176020"/>
              <a:gd name="connsiteX8-99" fmla="*/ 2304475 w 2355896"/>
              <a:gd name="connsiteY8-100" fmla="*/ 274822 h 5176020"/>
              <a:gd name="connsiteX0-101" fmla="*/ 1257259 w 2304475"/>
              <a:gd name="connsiteY0-102" fmla="*/ 5176020 h 5176020"/>
              <a:gd name="connsiteX1-103" fmla="*/ 1235764 w 2304475"/>
              <a:gd name="connsiteY1-104" fmla="*/ 5150921 h 5176020"/>
              <a:gd name="connsiteX2-105" fmla="*/ 706756 w 2304475"/>
              <a:gd name="connsiteY2-106" fmla="*/ 4186633 h 5176020"/>
              <a:gd name="connsiteX3-107" fmla="*/ 87362 w 2304475"/>
              <a:gd name="connsiteY3-108" fmla="*/ 1347390 h 5176020"/>
              <a:gd name="connsiteX4-109" fmla="*/ 604815 w 2304475"/>
              <a:gd name="connsiteY4-110" fmla="*/ 465087 h 5176020"/>
              <a:gd name="connsiteX5-111" fmla="*/ 1426482 w 2304475"/>
              <a:gd name="connsiteY5-112" fmla="*/ 5354 h 5176020"/>
              <a:gd name="connsiteX6-113" fmla="*/ 1569604 w 2304475"/>
              <a:gd name="connsiteY6-114" fmla="*/ 930 h 5176020"/>
              <a:gd name="connsiteX7-115" fmla="*/ 2304475 w 2304475"/>
              <a:gd name="connsiteY7-116" fmla="*/ 274822 h 5176020"/>
              <a:gd name="connsiteX0-117" fmla="*/ 1235764 w 2304475"/>
              <a:gd name="connsiteY0-118" fmla="*/ 5150921 h 5150921"/>
              <a:gd name="connsiteX1-119" fmla="*/ 706756 w 2304475"/>
              <a:gd name="connsiteY1-120" fmla="*/ 4186633 h 5150921"/>
              <a:gd name="connsiteX2-121" fmla="*/ 87362 w 2304475"/>
              <a:gd name="connsiteY2-122" fmla="*/ 1347390 h 5150921"/>
              <a:gd name="connsiteX3-123" fmla="*/ 604815 w 2304475"/>
              <a:gd name="connsiteY3-124" fmla="*/ 465087 h 5150921"/>
              <a:gd name="connsiteX4-125" fmla="*/ 1426482 w 2304475"/>
              <a:gd name="connsiteY4-126" fmla="*/ 5354 h 5150921"/>
              <a:gd name="connsiteX5-127" fmla="*/ 1569604 w 2304475"/>
              <a:gd name="connsiteY5-128" fmla="*/ 930 h 5150921"/>
              <a:gd name="connsiteX6-129" fmla="*/ 2304475 w 2304475"/>
              <a:gd name="connsiteY6-130" fmla="*/ 274822 h 51509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endParaRPr lang="en-US" dirty="0"/>
          </a:p>
        </p:txBody>
      </p:sp>
      <p:sp>
        <p:nvSpPr>
          <p:cNvPr id="3" name="Content Placeholder 2"/>
          <p:cNvSpPr>
            <a:spLocks noGrp="1"/>
          </p:cNvSpPr>
          <p:nvPr>
            <p:ph idx="1"/>
          </p:nvPr>
        </p:nvSpPr>
        <p:spPr>
          <a:xfrm>
            <a:off x="576072" y="1901952"/>
            <a:ext cx="9363456" cy="387705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20" name="Title 1"/>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endParaRPr lang="en-US" dirty="0"/>
          </a:p>
        </p:txBody>
      </p:sp>
      <p:sp>
        <p:nvSpPr>
          <p:cNvPr id="21" name="Content Placeholder 2"/>
          <p:cNvSpPr>
            <a:spLocks noGrp="1"/>
          </p:cNvSpPr>
          <p:nvPr>
            <p:ph idx="1"/>
          </p:nvPr>
        </p:nvSpPr>
        <p:spPr>
          <a:xfrm>
            <a:off x="576072" y="1901952"/>
            <a:ext cx="9363456" cy="387705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fld>
            <a:endParaRPr lang="en-US"/>
          </a:p>
        </p:txBody>
      </p:sp>
      <p:sp>
        <p:nvSpPr>
          <p:cNvPr id="13" name="Freeform: Shape 12"/>
          <p:cNvSpPr/>
          <p:nvPr/>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p:cNvSpPr/>
          <p:nvPr/>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1" fmla="*/ 0 w 6112702"/>
              <a:gd name="connsiteY0-2" fmla="*/ 0 h 7110654"/>
              <a:gd name="connsiteX1-3" fmla="*/ 6112702 w 6112702"/>
              <a:gd name="connsiteY1-4" fmla="*/ 0 h 7110654"/>
              <a:gd name="connsiteX2-5" fmla="*/ 6112702 w 6112702"/>
              <a:gd name="connsiteY2-6" fmla="*/ 7022484 h 7110654"/>
              <a:gd name="connsiteX3-7" fmla="*/ 6063029 w 6112702"/>
              <a:gd name="connsiteY3-8" fmla="*/ 7038508 h 7110654"/>
              <a:gd name="connsiteX4-9" fmla="*/ 4891976 w 6112702"/>
              <a:gd name="connsiteY4-10" fmla="*/ 6854987 h 7110654"/>
              <a:gd name="connsiteX5-11" fmla="*/ 4716552 w 6112702"/>
              <a:gd name="connsiteY5-12" fmla="*/ 767477 h 7110654"/>
              <a:gd name="connsiteX6-13" fmla="*/ 118479 w 6112702"/>
              <a:gd name="connsiteY6-14" fmla="*/ 160166 h 7110654"/>
              <a:gd name="connsiteX7-15" fmla="*/ 10887 w 6112702"/>
              <a:gd name="connsiteY7-16" fmla="*/ 17038 h 7110654"/>
              <a:gd name="connsiteX8" fmla="*/ 91440 w 6112702"/>
              <a:gd name="connsiteY8" fmla="*/ 91440 h 7110654"/>
              <a:gd name="connsiteX0-17" fmla="*/ 0 w 6112702"/>
              <a:gd name="connsiteY0-18" fmla="*/ 0 h 7110654"/>
              <a:gd name="connsiteX1-19" fmla="*/ 6112702 w 6112702"/>
              <a:gd name="connsiteY1-20" fmla="*/ 0 h 7110654"/>
              <a:gd name="connsiteX2-21" fmla="*/ 6112702 w 6112702"/>
              <a:gd name="connsiteY2-22" fmla="*/ 7022484 h 7110654"/>
              <a:gd name="connsiteX3-23" fmla="*/ 6063029 w 6112702"/>
              <a:gd name="connsiteY3-24" fmla="*/ 7038508 h 7110654"/>
              <a:gd name="connsiteX4-25" fmla="*/ 4891976 w 6112702"/>
              <a:gd name="connsiteY4-26" fmla="*/ 6854987 h 7110654"/>
              <a:gd name="connsiteX5-27" fmla="*/ 4716552 w 6112702"/>
              <a:gd name="connsiteY5-28" fmla="*/ 767477 h 7110654"/>
              <a:gd name="connsiteX6-29" fmla="*/ 118479 w 6112702"/>
              <a:gd name="connsiteY6-30" fmla="*/ 160166 h 7110654"/>
              <a:gd name="connsiteX7-31" fmla="*/ 10887 w 6112702"/>
              <a:gd name="connsiteY7-32" fmla="*/ 17038 h 7110654"/>
              <a:gd name="connsiteX0-33" fmla="*/ 6101815 w 6101815"/>
              <a:gd name="connsiteY0-34" fmla="*/ 0 h 7110654"/>
              <a:gd name="connsiteX1-35" fmla="*/ 6101815 w 6101815"/>
              <a:gd name="connsiteY1-36" fmla="*/ 7022484 h 7110654"/>
              <a:gd name="connsiteX2-37" fmla="*/ 6052142 w 6101815"/>
              <a:gd name="connsiteY2-38" fmla="*/ 7038508 h 7110654"/>
              <a:gd name="connsiteX3-39" fmla="*/ 4881089 w 6101815"/>
              <a:gd name="connsiteY3-40" fmla="*/ 6854987 h 7110654"/>
              <a:gd name="connsiteX4-41" fmla="*/ 4705665 w 6101815"/>
              <a:gd name="connsiteY4-42" fmla="*/ 767477 h 7110654"/>
              <a:gd name="connsiteX5-43" fmla="*/ 107592 w 6101815"/>
              <a:gd name="connsiteY5-44" fmla="*/ 160166 h 7110654"/>
              <a:gd name="connsiteX6-45" fmla="*/ 0 w 6101815"/>
              <a:gd name="connsiteY6-46" fmla="*/ 17038 h 7110654"/>
              <a:gd name="connsiteX0-47" fmla="*/ 6101815 w 6101815"/>
              <a:gd name="connsiteY0-48" fmla="*/ 7005446 h 7093616"/>
              <a:gd name="connsiteX1-49" fmla="*/ 6052142 w 6101815"/>
              <a:gd name="connsiteY1-50" fmla="*/ 7021470 h 7093616"/>
              <a:gd name="connsiteX2-51" fmla="*/ 4881089 w 6101815"/>
              <a:gd name="connsiteY2-52" fmla="*/ 6837949 h 7093616"/>
              <a:gd name="connsiteX3-53" fmla="*/ 4705665 w 6101815"/>
              <a:gd name="connsiteY3-54" fmla="*/ 750439 h 7093616"/>
              <a:gd name="connsiteX4-55" fmla="*/ 107592 w 6101815"/>
              <a:gd name="connsiteY4-56" fmla="*/ 143128 h 7093616"/>
              <a:gd name="connsiteX5-57" fmla="*/ 0 w 6101815"/>
              <a:gd name="connsiteY5-58" fmla="*/ 0 h 7093616"/>
              <a:gd name="connsiteX0-59" fmla="*/ 6052142 w 6052142"/>
              <a:gd name="connsiteY0-60" fmla="*/ 7021470 h 7093616"/>
              <a:gd name="connsiteX1-61" fmla="*/ 4881089 w 6052142"/>
              <a:gd name="connsiteY1-62" fmla="*/ 6837949 h 7093616"/>
              <a:gd name="connsiteX2-63" fmla="*/ 4705665 w 6052142"/>
              <a:gd name="connsiteY2-64" fmla="*/ 750439 h 7093616"/>
              <a:gd name="connsiteX3-65" fmla="*/ 107592 w 6052142"/>
              <a:gd name="connsiteY3-66" fmla="*/ 143128 h 7093616"/>
              <a:gd name="connsiteX4-67" fmla="*/ 0 w 6052142"/>
              <a:gd name="connsiteY4-68" fmla="*/ 0 h 7093616"/>
              <a:gd name="connsiteX0-69" fmla="*/ 6052142 w 6052142"/>
              <a:gd name="connsiteY0-70" fmla="*/ 7021470 h 7095398"/>
              <a:gd name="connsiteX1-71" fmla="*/ 4881089 w 6052142"/>
              <a:gd name="connsiteY1-72" fmla="*/ 6843664 h 7095398"/>
              <a:gd name="connsiteX2-73" fmla="*/ 4705665 w 6052142"/>
              <a:gd name="connsiteY2-74" fmla="*/ 750439 h 7095398"/>
              <a:gd name="connsiteX3-75" fmla="*/ 107592 w 6052142"/>
              <a:gd name="connsiteY3-76" fmla="*/ 143128 h 7095398"/>
              <a:gd name="connsiteX4-77" fmla="*/ 0 w 6052142"/>
              <a:gd name="connsiteY4-78" fmla="*/ 0 h 7095398"/>
              <a:gd name="connsiteX0-79" fmla="*/ 6052142 w 6052142"/>
              <a:gd name="connsiteY0-80" fmla="*/ 7021470 h 7348010"/>
              <a:gd name="connsiteX1-81" fmla="*/ 5132169 w 6052142"/>
              <a:gd name="connsiteY1-82" fmla="*/ 7012413 h 7348010"/>
              <a:gd name="connsiteX2-83" fmla="*/ 4881089 w 6052142"/>
              <a:gd name="connsiteY2-84" fmla="*/ 6843664 h 7348010"/>
              <a:gd name="connsiteX3-85" fmla="*/ 4705665 w 6052142"/>
              <a:gd name="connsiteY3-86" fmla="*/ 750439 h 7348010"/>
              <a:gd name="connsiteX4-87" fmla="*/ 107592 w 6052142"/>
              <a:gd name="connsiteY4-88" fmla="*/ 143128 h 7348010"/>
              <a:gd name="connsiteX5-89" fmla="*/ 0 w 6052142"/>
              <a:gd name="connsiteY5-90" fmla="*/ 0 h 7348010"/>
              <a:gd name="connsiteX0-91" fmla="*/ 6052142 w 6052142"/>
              <a:gd name="connsiteY0-92" fmla="*/ 7021470 h 7351452"/>
              <a:gd name="connsiteX1-93" fmla="*/ 5132169 w 6052142"/>
              <a:gd name="connsiteY1-94" fmla="*/ 7012413 h 7351452"/>
              <a:gd name="connsiteX2-95" fmla="*/ 4881089 w 6052142"/>
              <a:gd name="connsiteY2-96" fmla="*/ 6843664 h 7351452"/>
              <a:gd name="connsiteX3-97" fmla="*/ 4705665 w 6052142"/>
              <a:gd name="connsiteY3-98" fmla="*/ 750439 h 7351452"/>
              <a:gd name="connsiteX4-99" fmla="*/ 107592 w 6052142"/>
              <a:gd name="connsiteY4-100" fmla="*/ 143128 h 7351452"/>
              <a:gd name="connsiteX5-101" fmla="*/ 0 w 6052142"/>
              <a:gd name="connsiteY5-102" fmla="*/ 0 h 7351452"/>
              <a:gd name="connsiteX0-103" fmla="*/ 6052142 w 6052142"/>
              <a:gd name="connsiteY0-104" fmla="*/ 7021470 h 7351452"/>
              <a:gd name="connsiteX1-105" fmla="*/ 5132169 w 6052142"/>
              <a:gd name="connsiteY1-106" fmla="*/ 7012413 h 7351452"/>
              <a:gd name="connsiteX2-107" fmla="*/ 4881089 w 6052142"/>
              <a:gd name="connsiteY2-108" fmla="*/ 6843664 h 7351452"/>
              <a:gd name="connsiteX3-109" fmla="*/ 4705665 w 6052142"/>
              <a:gd name="connsiteY3-110" fmla="*/ 750439 h 7351452"/>
              <a:gd name="connsiteX4-111" fmla="*/ 107592 w 6052142"/>
              <a:gd name="connsiteY4-112" fmla="*/ 143128 h 7351452"/>
              <a:gd name="connsiteX5-113" fmla="*/ 0 w 6052142"/>
              <a:gd name="connsiteY5-114" fmla="*/ 0 h 7351452"/>
              <a:gd name="connsiteX0-115" fmla="*/ 6052142 w 6052142"/>
              <a:gd name="connsiteY0-116" fmla="*/ 7021470 h 7021470"/>
              <a:gd name="connsiteX1-117" fmla="*/ 5132169 w 6052142"/>
              <a:gd name="connsiteY1-118" fmla="*/ 7012413 h 7021470"/>
              <a:gd name="connsiteX2-119" fmla="*/ 4881089 w 6052142"/>
              <a:gd name="connsiteY2-120" fmla="*/ 6843664 h 7021470"/>
              <a:gd name="connsiteX3-121" fmla="*/ 4705665 w 6052142"/>
              <a:gd name="connsiteY3-122" fmla="*/ 750439 h 7021470"/>
              <a:gd name="connsiteX4-123" fmla="*/ 107592 w 6052142"/>
              <a:gd name="connsiteY4-124" fmla="*/ 143128 h 7021470"/>
              <a:gd name="connsiteX5-125" fmla="*/ 0 w 6052142"/>
              <a:gd name="connsiteY5-126" fmla="*/ 0 h 7021470"/>
              <a:gd name="connsiteX0-127" fmla="*/ 6052142 w 6052142"/>
              <a:gd name="connsiteY0-128" fmla="*/ 7021470 h 7021470"/>
              <a:gd name="connsiteX1-129" fmla="*/ 5132169 w 6052142"/>
              <a:gd name="connsiteY1-130" fmla="*/ 7012413 h 7021470"/>
              <a:gd name="connsiteX2-131" fmla="*/ 4968339 w 6052142"/>
              <a:gd name="connsiteY2-132" fmla="*/ 6900018 h 7021470"/>
              <a:gd name="connsiteX3-133" fmla="*/ 4881089 w 6052142"/>
              <a:gd name="connsiteY3-134" fmla="*/ 6843664 h 7021470"/>
              <a:gd name="connsiteX4-135" fmla="*/ 4705665 w 6052142"/>
              <a:gd name="connsiteY4-136" fmla="*/ 750439 h 7021470"/>
              <a:gd name="connsiteX5-137" fmla="*/ 107592 w 6052142"/>
              <a:gd name="connsiteY5-138" fmla="*/ 143128 h 7021470"/>
              <a:gd name="connsiteX6-139" fmla="*/ 0 w 6052142"/>
              <a:gd name="connsiteY6-140" fmla="*/ 0 h 7021470"/>
              <a:gd name="connsiteX0-141" fmla="*/ 5132169 w 5132169"/>
              <a:gd name="connsiteY0-142" fmla="*/ 7012413 h 7012413"/>
              <a:gd name="connsiteX1-143" fmla="*/ 4968339 w 5132169"/>
              <a:gd name="connsiteY1-144" fmla="*/ 6900018 h 7012413"/>
              <a:gd name="connsiteX2-145" fmla="*/ 4881089 w 5132169"/>
              <a:gd name="connsiteY2-146" fmla="*/ 6843664 h 7012413"/>
              <a:gd name="connsiteX3-147" fmla="*/ 4705665 w 5132169"/>
              <a:gd name="connsiteY3-148" fmla="*/ 750439 h 7012413"/>
              <a:gd name="connsiteX4-149" fmla="*/ 107592 w 5132169"/>
              <a:gd name="connsiteY4-150" fmla="*/ 143128 h 7012413"/>
              <a:gd name="connsiteX5-151" fmla="*/ 0 w 5132169"/>
              <a:gd name="connsiteY5-152" fmla="*/ 0 h 7012413"/>
              <a:gd name="connsiteX0-153" fmla="*/ 4995009 w 5047481"/>
              <a:gd name="connsiteY0-154" fmla="*/ 6915258 h 6915258"/>
              <a:gd name="connsiteX1-155" fmla="*/ 4968339 w 5047481"/>
              <a:gd name="connsiteY1-156" fmla="*/ 6900018 h 6915258"/>
              <a:gd name="connsiteX2-157" fmla="*/ 4881089 w 5047481"/>
              <a:gd name="connsiteY2-158" fmla="*/ 6843664 h 6915258"/>
              <a:gd name="connsiteX3-159" fmla="*/ 4705665 w 5047481"/>
              <a:gd name="connsiteY3-160" fmla="*/ 750439 h 6915258"/>
              <a:gd name="connsiteX4-161" fmla="*/ 107592 w 5047481"/>
              <a:gd name="connsiteY4-162" fmla="*/ 143128 h 6915258"/>
              <a:gd name="connsiteX5-163" fmla="*/ 0 w 5047481"/>
              <a:gd name="connsiteY5-164" fmla="*/ 0 h 69152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alt2">
    <p:spTree>
      <p:nvGrpSpPr>
        <p:cNvPr id="1" name=""/>
        <p:cNvGrpSpPr/>
        <p:nvPr/>
      </p:nvGrpSpPr>
      <p:grpSpPr>
        <a:xfrm>
          <a:off x="0" y="0"/>
          <a:ext cx="0" cy="0"/>
          <a:chOff x="0" y="0"/>
          <a:chExt cx="0" cy="0"/>
        </a:xfrm>
      </p:grpSpPr>
      <p:sp>
        <p:nvSpPr>
          <p:cNvPr id="11" name="Freeform: Shape 10"/>
          <p:cNvSpPr/>
          <p:nvPr/>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3" name="Freeform: Shape 22"/>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0" name="Freeform: Shape 29"/>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 name="Date Placeholder 3"/>
          <p:cNvSpPr>
            <a:spLocks noGrp="1"/>
          </p:cNvSpPr>
          <p:nvPr>
            <p:ph type="dt" sz="half" idx="10"/>
          </p:nvPr>
        </p:nvSpPr>
        <p:spPr/>
        <p:txBody>
          <a:bodyPr/>
          <a:lstStyle/>
          <a:p>
            <a:fld id="{37CC0096-1860-4642-9CD2-0079EA5E7CD1}"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fld>
            <a:endParaRPr lang="en-US"/>
          </a:p>
        </p:txBody>
      </p:sp>
      <p:sp>
        <p:nvSpPr>
          <p:cNvPr id="20" name="Title 1"/>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endParaRPr lang="en-US" dirty="0"/>
          </a:p>
        </p:txBody>
      </p:sp>
      <p:sp>
        <p:nvSpPr>
          <p:cNvPr id="21" name="Content Placeholder 2"/>
          <p:cNvSpPr>
            <a:spLocks noGrp="1"/>
          </p:cNvSpPr>
          <p:nvPr>
            <p:ph idx="1"/>
          </p:nvPr>
        </p:nvSpPr>
        <p:spPr>
          <a:xfrm>
            <a:off x="576072" y="1901952"/>
            <a:ext cx="10515600" cy="387705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p:cNvSpPr/>
          <p:nvPr/>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p:cNvSpPr/>
          <p:nvPr/>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 name="Date Placeholder 3"/>
          <p:cNvSpPr>
            <a:spLocks noGrp="1"/>
          </p:cNvSpPr>
          <p:nvPr>
            <p:ph type="dt" sz="half" idx="10"/>
          </p:nvPr>
        </p:nvSpPr>
        <p:spPr/>
        <p:txBody>
          <a:bodyPr/>
          <a:lstStyle/>
          <a:p>
            <a:fld id="{37CC0096-1860-4642-9CD2-0079EA5E7CD1}"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fld>
            <a:endParaRPr lang="en-US"/>
          </a:p>
        </p:txBody>
      </p:sp>
      <p:pic>
        <p:nvPicPr>
          <p:cNvPr id="26" name="Graphic 2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endParaRPr lang="en-US"/>
          </a:p>
        </p:txBody>
      </p:sp>
      <p:sp>
        <p:nvSpPr>
          <p:cNvPr id="2" name="Title 1"/>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p:cNvSpPr/>
          <p:nvPr/>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6" name="Freeform: Shape 15"/>
          <p:cNvSpPr/>
          <p:nvPr/>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 x4">
    <p:spTree>
      <p:nvGrpSpPr>
        <p:cNvPr id="1" name=""/>
        <p:cNvGrpSpPr/>
        <p:nvPr/>
      </p:nvGrpSpPr>
      <p:grpSpPr>
        <a:xfrm>
          <a:off x="0" y="0"/>
          <a:ext cx="0" cy="0"/>
          <a:chOff x="0" y="0"/>
          <a:chExt cx="0" cy="0"/>
        </a:xfrm>
      </p:grpSpPr>
      <p:sp>
        <p:nvSpPr>
          <p:cNvPr id="45" name="Title 1"/>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endParaRPr lang="en-US" dirty="0"/>
          </a:p>
        </p:txBody>
      </p:sp>
      <p:sp>
        <p:nvSpPr>
          <p:cNvPr id="28" name="Freeform: Shape 27"/>
          <p:cNvSpPr/>
          <p:nvPr/>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9" name="Picture Placeholder 38"/>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endParaRPr lang="en-US"/>
          </a:p>
        </p:txBody>
      </p:sp>
      <p:sp>
        <p:nvSpPr>
          <p:cNvPr id="48" name="Text Placeholder 46"/>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endParaRPr lang="en-US"/>
          </a:p>
        </p:txBody>
      </p:sp>
      <p:sp>
        <p:nvSpPr>
          <p:cNvPr id="49" name="Text Placeholder 46"/>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endParaRPr lang="en-US"/>
          </a:p>
        </p:txBody>
      </p:sp>
      <p:sp>
        <p:nvSpPr>
          <p:cNvPr id="50" name="Text Placeholder 46"/>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endParaRPr lang="en-US"/>
          </a:p>
        </p:txBody>
      </p:sp>
      <p:sp>
        <p:nvSpPr>
          <p:cNvPr id="52" name="Text Placeholder 46"/>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endParaRPr lang="en-US" dirty="0"/>
          </a:p>
        </p:txBody>
      </p:sp>
      <p:sp>
        <p:nvSpPr>
          <p:cNvPr id="53" name="Text Placeholder 46"/>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endParaRPr lang="en-US" dirty="0"/>
          </a:p>
        </p:txBody>
      </p:sp>
      <p:sp>
        <p:nvSpPr>
          <p:cNvPr id="54" name="Text Placeholder 46"/>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endParaRPr lang="en-US" dirty="0"/>
          </a:p>
        </p:txBody>
      </p:sp>
      <p:sp>
        <p:nvSpPr>
          <p:cNvPr id="55" name="Text Placeholder 46"/>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fld>
            <a:endParaRPr lang="en-US"/>
          </a:p>
        </p:txBody>
      </p:sp>
      <p:sp>
        <p:nvSpPr>
          <p:cNvPr id="18" name="Freeform: Shape 17"/>
          <p:cNvSpPr/>
          <p:nvPr/>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fld id="{37CC0096-1860-4642-9CD2-0079EA5E7CD1}" type="datetimeFigureOut">
              <a:rPr lang="en-US" smtClean="0"/>
            </a:fld>
            <a:endParaRPr lang="en-US"/>
          </a:p>
        </p:txBody>
      </p:sp>
      <p:sp>
        <p:nvSpPr>
          <p:cNvPr id="5" name="Footer Placeholder 4"/>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E31375A4-56A4-47D6-9801-1991572033F7}" type="slidenum">
              <a:rPr lang="en-US" smtClean="0"/>
            </a:fld>
            <a:endParaRPr lang="en-US"/>
          </a:p>
        </p:txBody>
      </p:sp>
      <p:cxnSp>
        <p:nvCxnSpPr>
          <p:cNvPr id="8" name="Straight Connector 7"/>
          <p:cNvCxnSpPr/>
          <p:nvPr/>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GI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GI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GI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6.GI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0"/>
            <a:ext cx="10515600" cy="3329581"/>
          </a:xfrm>
        </p:spPr>
        <p:txBody>
          <a:bodyPr/>
          <a:lstStyle/>
          <a:p>
            <a:r>
              <a:rPr lang="en-IN" dirty="0"/>
              <a:t>Ratings Prediction Project Presentation</a:t>
            </a:r>
            <a:endParaRPr dirty="0"/>
          </a:p>
        </p:txBody>
      </p:sp>
      <p:sp>
        <p:nvSpPr>
          <p:cNvPr id="3" name="Subtitle 2"/>
          <p:cNvSpPr>
            <a:spLocks noGrp="1"/>
          </p:cNvSpPr>
          <p:nvPr>
            <p:ph type="subTitle" idx="1"/>
          </p:nvPr>
        </p:nvSpPr>
        <p:spPr>
          <a:xfrm>
            <a:off x="9029700" y="6009399"/>
            <a:ext cx="2971800" cy="861420"/>
          </a:xfrm>
        </p:spPr>
        <p:txBody>
          <a:bodyPr>
            <a:normAutofit fontScale="90000" lnSpcReduction="20000"/>
          </a:bodyPr>
          <a:lstStyle/>
          <a:p>
            <a:r>
              <a:rPr lang="en-US" b="1" dirty="0"/>
              <a:t>Submitted by</a:t>
            </a:r>
            <a:endParaRPr lang="en-US" b="1" dirty="0"/>
          </a:p>
          <a:p>
            <a:r>
              <a:rPr lang="en-US" b="1" dirty="0"/>
              <a:t>Abhishek Mittal</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18047"/>
            <a:ext cx="5027612" cy="762000"/>
          </a:xfrm>
        </p:spPr>
        <p:txBody>
          <a:bodyPr/>
          <a:lstStyle/>
          <a:p>
            <a:r>
              <a:rPr lang="en-US" dirty="0"/>
              <a:t>PANDAS PROFILING</a:t>
            </a:r>
            <a:endParaRPr lang="en-IN" dirty="0"/>
          </a:p>
        </p:txBody>
      </p:sp>
      <p:sp>
        <p:nvSpPr>
          <p:cNvPr id="4" name="Text Placeholder 3"/>
          <p:cNvSpPr>
            <a:spLocks noGrp="1"/>
          </p:cNvSpPr>
          <p:nvPr>
            <p:ph type="body" sz="half" idx="2"/>
          </p:nvPr>
        </p:nvSpPr>
        <p:spPr>
          <a:xfrm>
            <a:off x="6781800" y="1195995"/>
            <a:ext cx="4648200" cy="1066800"/>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I used the pandas-profiling feature to get an insight on the initial dataset details and check out the application of all the data preprocessing steps on it.</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1"/>
          <a:stretch>
            <a:fillRect/>
          </a:stretch>
        </p:blipFill>
        <p:spPr>
          <a:xfrm>
            <a:off x="152400" y="1143000"/>
            <a:ext cx="6315919" cy="48917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8400"/>
            <a:ext cx="7389812" cy="833718"/>
          </a:xfrm>
        </p:spPr>
        <p:txBody>
          <a:bodyPr/>
          <a:lstStyle/>
          <a:p>
            <a:r>
              <a:rPr lang="en-US" dirty="0"/>
              <a:t>WORD AND CHARACTER COUNT</a:t>
            </a:r>
            <a:endParaRPr lang="en-IN" dirty="0"/>
          </a:p>
        </p:txBody>
      </p:sp>
      <p:pic>
        <p:nvPicPr>
          <p:cNvPr id="14" name="Content Placeholder 13"/>
          <p:cNvPicPr>
            <a:picLocks noGrp="1" noChangeAspect="1"/>
          </p:cNvPicPr>
          <p:nvPr>
            <p:ph idx="1"/>
          </p:nvPr>
        </p:nvPicPr>
        <p:blipFill>
          <a:blip r:embed="rId1"/>
          <a:stretch>
            <a:fillRect/>
          </a:stretch>
        </p:blipFill>
        <p:spPr>
          <a:xfrm>
            <a:off x="304800" y="1524000"/>
            <a:ext cx="6324600" cy="4317756"/>
          </a:xfrm>
        </p:spPr>
      </p:pic>
      <p:sp>
        <p:nvSpPr>
          <p:cNvPr id="4" name="Text Placeholder 3"/>
          <p:cNvSpPr>
            <a:spLocks noGrp="1"/>
          </p:cNvSpPr>
          <p:nvPr>
            <p:ph type="body" sz="half" idx="2"/>
          </p:nvPr>
        </p:nvSpPr>
        <p:spPr>
          <a:xfrm>
            <a:off x="6934200" y="1676400"/>
            <a:ext cx="5105400" cy="1371600"/>
          </a:xfrm>
        </p:spPr>
        <p:txBody>
          <a:bodyPr>
            <a:norm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Created the histogram + distribution plots for Word Counts and Character Counts before and after cleaning the text data. We basically removed all the stop words, punctuations, smiley, special characters, white spaces etc.</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3932237" cy="685800"/>
          </a:xfrm>
        </p:spPr>
        <p:txBody>
          <a:bodyPr/>
          <a:lstStyle/>
          <a:p>
            <a:r>
              <a:rPr lang="en-US" dirty="0"/>
              <a:t>RATINGS PLOT</a:t>
            </a:r>
            <a:endParaRPr lang="en-IN"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81000" y="1219200"/>
            <a:ext cx="7696200" cy="4114800"/>
          </a:xfrm>
        </p:spPr>
      </p:pic>
      <p:sp>
        <p:nvSpPr>
          <p:cNvPr id="4" name="Text Placeholder 3"/>
          <p:cNvSpPr>
            <a:spLocks noGrp="1"/>
          </p:cNvSpPr>
          <p:nvPr>
            <p:ph type="body" sz="half" idx="2"/>
          </p:nvPr>
        </p:nvSpPr>
        <p:spPr>
          <a:xfrm>
            <a:off x="8259763" y="1371600"/>
            <a:ext cx="3779837" cy="2590800"/>
          </a:xfrm>
        </p:spPr>
        <p:txBody>
          <a:bodyPr>
            <a:norm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Created the histogram + distribution plots for our target label and observed each and every rating class for word counts as well as their character counts.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3932237" cy="685800"/>
          </a:xfrm>
        </p:spPr>
        <p:txBody>
          <a:bodyPr/>
          <a:lstStyle/>
          <a:p>
            <a:r>
              <a:rPr lang="en-US" dirty="0"/>
              <a:t>BAR PLOTS</a:t>
            </a:r>
            <a:endParaRPr lang="en-IN"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48610" y="990600"/>
            <a:ext cx="7282987" cy="4496518"/>
          </a:xfrm>
        </p:spPr>
      </p:pic>
      <p:sp>
        <p:nvSpPr>
          <p:cNvPr id="4" name="Text Placeholder 3"/>
          <p:cNvSpPr>
            <a:spLocks noGrp="1"/>
          </p:cNvSpPr>
          <p:nvPr>
            <p:ph type="body" sz="half" idx="2"/>
          </p:nvPr>
        </p:nvSpPr>
        <p:spPr>
          <a:xfrm>
            <a:off x="7162800" y="1096294"/>
            <a:ext cx="3932237" cy="2133600"/>
          </a:xfrm>
        </p:spPr>
        <p:txBody>
          <a:bodyPr>
            <a:norm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Generated these bar plots for most frequently used words in review summary and least or rarely used words in a review summary by any customer in our dataset.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3212"/>
            <a:ext cx="3932237" cy="685800"/>
          </a:xfrm>
        </p:spPr>
        <p:txBody>
          <a:bodyPr/>
          <a:lstStyle/>
          <a:p>
            <a:r>
              <a:rPr lang="en-US" dirty="0"/>
              <a:t>Count Plots</a:t>
            </a:r>
            <a:endParaRPr lang="en-IN"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7224" y="1524000"/>
            <a:ext cx="7624394" cy="4117877"/>
          </a:xfrm>
        </p:spPr>
      </p:pic>
      <p:sp>
        <p:nvSpPr>
          <p:cNvPr id="4" name="Text Placeholder 3"/>
          <p:cNvSpPr>
            <a:spLocks noGrp="1"/>
          </p:cNvSpPr>
          <p:nvPr>
            <p:ph type="body" sz="half" idx="2"/>
          </p:nvPr>
        </p:nvSpPr>
        <p:spPr>
          <a:xfrm>
            <a:off x="8062539" y="1752600"/>
            <a:ext cx="3932237" cy="1447800"/>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Generated these count plots before and after handling the data imbalance concern where we notice that the dataframe consisted of different number of rating reviews that needed to be equalized.</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10515600" cy="777875"/>
          </a:xfrm>
        </p:spPr>
        <p:txBody>
          <a:bodyPr/>
          <a:lstStyle/>
          <a:p>
            <a:r>
              <a:rPr lang="en-US" dirty="0"/>
              <a:t>WORD CLOUD</a:t>
            </a:r>
            <a:endParaRPr lang="en-IN" dirty="0"/>
          </a:p>
        </p:txBody>
      </p:sp>
      <p:pic>
        <p:nvPicPr>
          <p:cNvPr id="4" name="Picture 3"/>
          <p:cNvPicPr>
            <a:picLocks noChangeAspect="1"/>
          </p:cNvPicPr>
          <p:nvPr/>
        </p:nvPicPr>
        <p:blipFill>
          <a:blip r:embed="rId1"/>
          <a:stretch>
            <a:fillRect/>
          </a:stretch>
        </p:blipFill>
        <p:spPr>
          <a:xfrm>
            <a:off x="221210" y="1006475"/>
            <a:ext cx="6720381" cy="5242264"/>
          </a:xfrm>
          <a:prstGeom prst="rect">
            <a:avLst/>
          </a:prstGeom>
        </p:spPr>
      </p:pic>
      <p:sp>
        <p:nvSpPr>
          <p:cNvPr id="5" name="TextBox 4"/>
          <p:cNvSpPr txBox="1"/>
          <p:nvPr/>
        </p:nvSpPr>
        <p:spPr>
          <a:xfrm>
            <a:off x="7239000" y="1066800"/>
            <a:ext cx="3200400" cy="1754326"/>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Word Cloud as the name suggests is a cloud of words. It is a visualization technique for text data wherein each word is picturized with its importance in the context or its frequency.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 y="152400"/>
            <a:ext cx="10515600" cy="1143000"/>
          </a:xfrm>
        </p:spPr>
        <p:txBody>
          <a:bodyPr/>
          <a:lstStyle/>
          <a:p>
            <a:r>
              <a:rPr lang="en-US" sz="4400" dirty="0"/>
              <a:t>MODEL DEVELOPMENT ALGORITHMS</a:t>
            </a:r>
            <a:endParaRPr lang="en-IN" sz="4400" dirty="0"/>
          </a:p>
        </p:txBody>
      </p:sp>
      <p:sp>
        <p:nvSpPr>
          <p:cNvPr id="4" name="TextBox 3"/>
          <p:cNvSpPr txBox="1"/>
          <p:nvPr/>
        </p:nvSpPr>
        <p:spPr>
          <a:xfrm>
            <a:off x="152400" y="1371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20000" y="1524000"/>
            <a:ext cx="4191000" cy="4267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1"/>
            <a:ext cx="10515600" cy="1143000"/>
          </a:xfrm>
        </p:spPr>
        <p:txBody>
          <a:bodyPr/>
          <a:lstStyle/>
          <a:p>
            <a:r>
              <a:rPr lang="en-US" sz="4400" dirty="0"/>
              <a:t>MODEL CREATION AND EVALUATION</a:t>
            </a:r>
            <a:endParaRPr lang="en-IN" sz="44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447800"/>
            <a:ext cx="7924800" cy="44767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0515600" cy="854075"/>
          </a:xfrm>
        </p:spPr>
        <p:txBody>
          <a:bodyPr/>
          <a:lstStyle/>
          <a:p>
            <a:r>
              <a:rPr lang="en-US" dirty="0"/>
              <a:t>FINAL MODEL</a:t>
            </a:r>
            <a:endParaRPr lang="en-IN" dirty="0"/>
          </a:p>
        </p:txBody>
      </p:sp>
      <p:pic>
        <p:nvPicPr>
          <p:cNvPr id="4" name="Picture 3"/>
          <p:cNvPicPr>
            <a:picLocks noChangeAspect="1"/>
          </p:cNvPicPr>
          <p:nvPr/>
        </p:nvPicPr>
        <p:blipFill>
          <a:blip r:embed="rId1"/>
          <a:stretch>
            <a:fillRect/>
          </a:stretch>
        </p:blipFill>
        <p:spPr>
          <a:xfrm>
            <a:off x="1981200" y="1082675"/>
            <a:ext cx="7234963" cy="5105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0515600" cy="854075"/>
          </a:xfrm>
        </p:spPr>
        <p:txBody>
          <a:bodyPr/>
          <a:lstStyle/>
          <a:p>
            <a:r>
              <a:rPr lang="en-US" sz="3600" dirty="0"/>
              <a:t>NORMALIZED CONFUSION MATRIX</a:t>
            </a:r>
            <a:endParaRPr lang="en-IN" sz="3600" dirty="0"/>
          </a:p>
        </p:txBody>
      </p:sp>
      <p:pic>
        <p:nvPicPr>
          <p:cNvPr id="4" name="Picture 3"/>
          <p:cNvPicPr>
            <a:picLocks noChangeAspect="1"/>
          </p:cNvPicPr>
          <p:nvPr/>
        </p:nvPicPr>
        <p:blipFill>
          <a:blip r:embed="rId1"/>
          <a:stretch>
            <a:fillRect/>
          </a:stretch>
        </p:blipFill>
        <p:spPr>
          <a:xfrm>
            <a:off x="304800" y="1143000"/>
            <a:ext cx="5334000" cy="4832632"/>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219200"/>
            <a:ext cx="5181600" cy="48200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0515600" cy="676656"/>
          </a:xfrm>
        </p:spPr>
        <p:txBody>
          <a:bodyPr/>
          <a:lstStyle/>
          <a:p>
            <a:r>
              <a:rPr lang="en-US" dirty="0"/>
              <a:t>INTRODUCTION</a:t>
            </a:r>
            <a:endParaRPr lang="en-IN" dirty="0"/>
          </a:p>
        </p:txBody>
      </p:sp>
      <p:sp>
        <p:nvSpPr>
          <p:cNvPr id="3" name="Content Placeholder 2"/>
          <p:cNvSpPr>
            <a:spLocks noGrp="1"/>
          </p:cNvSpPr>
          <p:nvPr>
            <p:ph idx="1"/>
          </p:nvPr>
        </p:nvSpPr>
        <p:spPr>
          <a:xfrm>
            <a:off x="152400" y="1371600"/>
            <a:ext cx="6815328" cy="4876800"/>
          </a:xfrm>
        </p:spPr>
        <p:txBody>
          <a:bodyPr>
            <a:normAutofit fontScale="70000" lnSpcReduction="20000"/>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This is a Machine Learning Project performed on customer reviews. Reviews are processed using common NLP techniques.</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 This task is similar to Sentiment Analysis, but instead of predicting the positive and negative sentiment (sometimes neutral also), here we need to predict the rating.</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Review Rating Prediction: A Combined Approach | by Yereya Berdugo | Towards  Data Scien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43800" y="2237370"/>
            <a:ext cx="3581400" cy="23832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576072" y="1901952"/>
            <a:ext cx="10701528" cy="3889248"/>
          </a:xfrm>
        </p:spPr>
        <p:txBody>
          <a:bodyPr>
            <a:normAutofit fontScale="77500" lnSpcReduction="20000"/>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normAutofit fontScale="77500" lnSpcReduction="20000"/>
          </a:bodyPr>
          <a:lstStyle/>
          <a:p>
            <a:r>
              <a:rPr lang="en-US" dirty="0"/>
              <a:t>Areas of improvement:</a:t>
            </a:r>
            <a:endParaRPr lang="en-US" dirty="0"/>
          </a:p>
          <a:p>
            <a:pPr marL="514350" indent="-514350">
              <a:buFont typeface="+mj-lt"/>
              <a:buAutoNum type="romanUcPeriod"/>
            </a:pPr>
            <a:r>
              <a:rPr lang="en-US" dirty="0"/>
              <a:t>	Less time complexity</a:t>
            </a:r>
            <a:endParaRPr lang="en-US" dirty="0"/>
          </a:p>
          <a:p>
            <a:pPr marL="514350" indent="-514350">
              <a:buFont typeface="+mj-lt"/>
              <a:buAutoNum type="romanUcPeriod"/>
            </a:pPr>
            <a:r>
              <a:rPr lang="en-US" dirty="0"/>
              <a:t>	More computational power can be given</a:t>
            </a:r>
            <a:endParaRPr lang="en-US" dirty="0"/>
          </a:p>
          <a:p>
            <a:pPr marL="514350" indent="-514350">
              <a:buFont typeface="+mj-lt"/>
              <a:buAutoNum type="romanUcPeriod"/>
            </a:pPr>
            <a:r>
              <a:rPr lang="en-US" dirty="0"/>
              <a:t>	More accurate reviews can be given</a:t>
            </a:r>
            <a:endParaRPr lang="en-US" dirty="0"/>
          </a:p>
          <a:p>
            <a:pPr marL="514350" indent="-514350">
              <a:buFont typeface="+mj-lt"/>
              <a:buAutoNum type="romanUcPeriod"/>
            </a:pPr>
            <a:r>
              <a:rPr lang="en-US" dirty="0"/>
              <a:t>	Many more permutations and combinations in hyper parameter tuning can 	be used to obtain better parameter list</a:t>
            </a:r>
            <a:endParaRPr lang="en-US" dirty="0"/>
          </a:p>
          <a:p>
            <a:r>
              <a:rPr lang="en-US" dirty="0"/>
              <a:t>Final Remarks: After applying the hyper parameter tuning the best accuracy score obtained was 72.33278955954323% which can be further improved by obtaining more data and working up through other parameter combinations.</a:t>
            </a:r>
            <a:endParaRPr lang="en-US" dirty="0"/>
          </a:p>
          <a:p>
            <a:r>
              <a:rPr lang="en-IN" dirty="0"/>
              <a:t>We were able to create a rating prediction model that can be used to identify rating details just by evaluating the comments posted by a customer.</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0" y="2590800"/>
            <a:ext cx="6894250" cy="1569660"/>
          </a:xfrm>
          <a:prstGeom prst="rect">
            <a:avLst/>
          </a:prstGeom>
          <a:noFill/>
        </p:spPr>
        <p:txBody>
          <a:bodyPr wrap="square">
            <a:spAutoFit/>
          </a:bodyPr>
          <a:lstStyle/>
          <a:p>
            <a:r>
              <a:rPr lang="en-US" sz="9600" b="1" dirty="0">
                <a:latin typeface="Algerian" panose="04020705040A02060702" pitchFamily="82" charset="0"/>
              </a:rPr>
              <a:t>THANK YOU</a:t>
            </a:r>
            <a:endParaRPr lang="en-IN" sz="9600" b="1"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0515600" cy="676656"/>
          </a:xfrm>
        </p:spPr>
        <p:txBody>
          <a:bodyPr/>
          <a:lstStyle/>
          <a:p>
            <a:r>
              <a:rPr lang="en-US" dirty="0"/>
              <a:t>PROBLEM STATEMENT</a:t>
            </a:r>
            <a:endParaRPr lang="en-IN" dirty="0"/>
          </a:p>
        </p:txBody>
      </p:sp>
      <p:sp>
        <p:nvSpPr>
          <p:cNvPr id="3" name="Content Placeholder 2"/>
          <p:cNvSpPr>
            <a:spLocks noGrp="1"/>
          </p:cNvSpPr>
          <p:nvPr>
            <p:ph idx="1"/>
          </p:nvPr>
        </p:nvSpPr>
        <p:spPr>
          <a:xfrm>
            <a:off x="174812" y="990600"/>
            <a:ext cx="6987988" cy="5029200"/>
          </a:xfrm>
        </p:spPr>
        <p:txBody>
          <a:bodyPr>
            <a:normAutofit fontScale="77500" lnSpcReduction="20000"/>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Flipkart etc.</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3074" name="Picture 2" descr="Predicting Polarity of User Reviews | by Priyank Jain | Towards Data Scien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43800" y="1066800"/>
            <a:ext cx="4267200"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0515600" cy="676656"/>
          </a:xfrm>
        </p:spPr>
        <p:txBody>
          <a:bodyPr/>
          <a:lstStyle/>
          <a:p>
            <a:r>
              <a:rPr lang="en-IN" dirty="0"/>
              <a:t>DATA COLLECTION PHASE</a:t>
            </a:r>
            <a:endParaRPr lang="en-IN" dirty="0"/>
          </a:p>
        </p:txBody>
      </p:sp>
      <p:sp>
        <p:nvSpPr>
          <p:cNvPr id="3" name="Content Placeholder 2"/>
          <p:cNvSpPr>
            <a:spLocks noGrp="1"/>
          </p:cNvSpPr>
          <p:nvPr>
            <p:ph idx="1"/>
          </p:nvPr>
        </p:nvSpPr>
        <p:spPr>
          <a:xfrm>
            <a:off x="304800" y="1066800"/>
            <a:ext cx="6891528" cy="5181600"/>
          </a:xfrm>
        </p:spPr>
        <p:txBody>
          <a:bodyPr>
            <a:normAutofit fontScale="85000" lnSpcReduction="20000"/>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Basically, we need these columns:</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	1) reviews of the product.</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	2) rating of the product.</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4098" name="Picture 2" descr="Flipkart, Amazon under scann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31720" y="1600200"/>
            <a:ext cx="4577892"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0515600" cy="676656"/>
          </a:xfrm>
        </p:spPr>
        <p:txBody>
          <a:bodyPr/>
          <a:lstStyle/>
          <a:p>
            <a:r>
              <a:rPr lang="en-IN" dirty="0"/>
              <a:t>MODEL BUILDING PHASE</a:t>
            </a:r>
            <a:endParaRPr lang="en-IN" dirty="0"/>
          </a:p>
        </p:txBody>
      </p:sp>
      <p:sp>
        <p:nvSpPr>
          <p:cNvPr id="3" name="Content Placeholder 2"/>
          <p:cNvSpPr>
            <a:spLocks noGrp="1"/>
          </p:cNvSpPr>
          <p:nvPr>
            <p:ph idx="1"/>
          </p:nvPr>
        </p:nvSpPr>
        <p:spPr>
          <a:xfrm>
            <a:off x="576072" y="1219200"/>
            <a:ext cx="6739128" cy="4800600"/>
          </a:xfrm>
        </p:spPr>
        <p:txBody>
          <a:bodyPr>
            <a:normAutofit fontScale="85000" lnSpcReduction="10000"/>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	1. Data Cleaning</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	2. Exploratory Data Analysis and Visualization</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	3. Data Pre-processing</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	4. Model Building</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	5. Model Evaluation</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	6. Selecting the Best classification model</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Data Preprocessing in Data Mining -A Hands On Guide - Analytics Vidhy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43800" y="1295400"/>
            <a:ext cx="4419600"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2844"/>
            <a:ext cx="10515600" cy="676656"/>
          </a:xfrm>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nvPr>
        </p:nvGraphicFramePr>
        <p:xfrm>
          <a:off x="1143000" y="1490662"/>
          <a:ext cx="9363075" cy="38766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10515600" cy="676656"/>
          </a:xfrm>
        </p:spPr>
        <p:txBody>
          <a:bodyPr>
            <a:normAutofit fontScale="90000"/>
          </a:bodyPr>
          <a:lstStyle/>
          <a:p>
            <a:r>
              <a:rPr lang="en-US" dirty="0"/>
              <a:t>HARDWARE AND SOFTWARE USED</a:t>
            </a:r>
            <a:endParaRPr lang="en-IN" dirty="0"/>
          </a:p>
        </p:txBody>
      </p:sp>
      <p:sp>
        <p:nvSpPr>
          <p:cNvPr id="3" name="Content Placeholder 2"/>
          <p:cNvSpPr>
            <a:spLocks noGrp="1"/>
          </p:cNvSpPr>
          <p:nvPr>
            <p:ph idx="1"/>
          </p:nvPr>
        </p:nvSpPr>
        <p:spPr>
          <a:xfrm>
            <a:off x="381000" y="1447800"/>
            <a:ext cx="10515600" cy="4422648"/>
          </a:xfrm>
        </p:spPr>
        <p:txBody>
          <a:bodyPr>
            <a:normAutofit fontScale="85000" lnSpcReduction="10000"/>
          </a:bodyPr>
          <a:lstStyle/>
          <a:p>
            <a:r>
              <a:rPr lang="en-IN" dirty="0">
                <a:latin typeface="Calibri" panose="020F0502020204030204" pitchFamily="34" charset="0"/>
                <a:ea typeface="Calibri" panose="020F0502020204030204" pitchFamily="34" charset="0"/>
                <a:cs typeface="Calibri" panose="020F0502020204030204" pitchFamily="34" charset="0"/>
              </a:rPr>
              <a:t>Hardware technology being used.</a:t>
            </a: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RAM 	: 8 GB</a:t>
            </a: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CPU 	: AMD Ryzen 5 3550H with Radeon Vega Mobile Gfx 2.10 GHz</a:t>
            </a: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GPU 	: AMD Radeon ™ Vega 8 Graphics and NVIDIA GeForce GTX 1650 Ti</a:t>
            </a:r>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Software technology being used.</a:t>
            </a: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Programming language 		: Python</a:t>
            </a: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Distribution 			: Anaconda Navigator</a:t>
            </a: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Browser based language shell 	: Jupyter Notebook</a:t>
            </a:r>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Libraries/Packages specifically being used.</a:t>
            </a: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Pandas, NumPy, matplotlib, seaborn, scikit-learn, pandas-profiling, missingno, NLTK</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02336"/>
            <a:ext cx="10515600" cy="676656"/>
          </a:xfrm>
        </p:spPr>
        <p:txBody>
          <a:bodyPr/>
          <a:lstStyle/>
          <a:p>
            <a:r>
              <a:rPr lang="en-IN" dirty="0"/>
              <a:t>DATA PREPROCESSING</a:t>
            </a:r>
            <a:endParaRPr lang="en-IN" dirty="0"/>
          </a:p>
        </p:txBody>
      </p:sp>
      <p:sp>
        <p:nvSpPr>
          <p:cNvPr id="3" name="Content Placeholder 2"/>
          <p:cNvSpPr>
            <a:spLocks noGrp="1"/>
          </p:cNvSpPr>
          <p:nvPr>
            <p:ph idx="1"/>
          </p:nvPr>
        </p:nvSpPr>
        <p:spPr>
          <a:xfrm>
            <a:off x="304800" y="1600200"/>
            <a:ext cx="6967728" cy="3877056"/>
          </a:xfrm>
        </p:spPr>
        <p:txBody>
          <a:bodyPr>
            <a:normAutofit fontScale="70000" lnSpcReduction="20000"/>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Importing the necessary libraries/dependencies</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Checking dataset dimensions and null value details</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IN" dirty="0">
                <a:latin typeface="Calibri" panose="020F0502020204030204" pitchFamily="34" charset="0"/>
                <a:ea typeface="Calibri" panose="020F0502020204030204" pitchFamily="34" charset="0"/>
                <a:cs typeface="Calibri" panose="020F0502020204030204" pitchFamily="34" charset="0"/>
              </a:rPr>
              <a:t>Taking a look at various label categories using the Unique method</a:t>
            </a:r>
            <a:endParaRPr lang="en-IN" dirty="0">
              <a:latin typeface="Calibri" panose="020F0502020204030204" pitchFamily="34" charset="0"/>
              <a:ea typeface="Calibri" panose="020F0502020204030204" pitchFamily="34" charset="0"/>
              <a:cs typeface="Calibri" panose="020F0502020204030204" pitchFamily="34" charset="0"/>
            </a:endParaRPr>
          </a:p>
          <a:p>
            <a:pPr algn="just"/>
            <a:r>
              <a:rPr lang="en-IN" dirty="0">
                <a:latin typeface="Calibri" panose="020F0502020204030204" pitchFamily="34" charset="0"/>
                <a:ea typeface="Calibri" panose="020F0502020204030204" pitchFamily="34" charset="0"/>
                <a:cs typeface="Calibri" panose="020F0502020204030204" pitchFamily="34" charset="0"/>
              </a:rPr>
              <a:t>Performing data cleaning and then visualization steps</a:t>
            </a:r>
            <a:endParaRPr lang="en-IN" dirty="0">
              <a:latin typeface="Calibri" panose="020F0502020204030204" pitchFamily="34" charset="0"/>
              <a:ea typeface="Calibri" panose="020F0502020204030204" pitchFamily="34" charset="0"/>
              <a:cs typeface="Calibri" panose="020F0502020204030204" pitchFamily="34" charset="0"/>
            </a:endParaRPr>
          </a:p>
          <a:p>
            <a:pPr algn="just"/>
            <a:r>
              <a:rPr lang="en-IN" dirty="0">
                <a:latin typeface="Calibri" panose="020F0502020204030204" pitchFamily="34" charset="0"/>
                <a:ea typeface="Calibri" panose="020F0502020204030204" pitchFamily="34" charset="0"/>
                <a:cs typeface="Calibri" panose="020F0502020204030204" pitchFamily="34" charset="0"/>
              </a:rPr>
              <a:t>Making Word Clouds for loud words in each label class</a:t>
            </a:r>
            <a:endParaRPr lang="en-IN" dirty="0">
              <a:latin typeface="Calibri" panose="020F0502020204030204" pitchFamily="34" charset="0"/>
              <a:ea typeface="Calibri" panose="020F0502020204030204" pitchFamily="34" charset="0"/>
              <a:cs typeface="Calibri" panose="020F0502020204030204" pitchFamily="34" charset="0"/>
            </a:endParaRPr>
          </a:p>
          <a:p>
            <a:pPr algn="just"/>
            <a:r>
              <a:rPr lang="en-IN" dirty="0">
                <a:latin typeface="Calibri" panose="020F0502020204030204" pitchFamily="34" charset="0"/>
                <a:ea typeface="Calibri" panose="020F0502020204030204" pitchFamily="34" charset="0"/>
                <a:cs typeface="Calibri" panose="020F0502020204030204" pitchFamily="34" charset="0"/>
              </a:rPr>
              <a:t>Handling the class imbalance issue manually and fixing it</a:t>
            </a:r>
            <a:endParaRPr lang="en-IN" dirty="0">
              <a:latin typeface="Calibri" panose="020F0502020204030204" pitchFamily="34" charset="0"/>
              <a:ea typeface="Calibri" panose="020F0502020204030204" pitchFamily="34" charset="0"/>
              <a:cs typeface="Calibri" panose="020F0502020204030204" pitchFamily="34" charset="0"/>
            </a:endParaRPr>
          </a:p>
          <a:p>
            <a:pPr algn="just"/>
            <a:r>
              <a:rPr lang="en-IN" dirty="0">
                <a:latin typeface="Calibri" panose="020F0502020204030204" pitchFamily="34" charset="0"/>
                <a:ea typeface="Calibri" panose="020F0502020204030204" pitchFamily="34" charset="0"/>
                <a:cs typeface="Calibri" panose="020F0502020204030204" pitchFamily="34" charset="0"/>
              </a:rPr>
              <a:t>Converting text into vectors using the TF-IDF Vectorizer</a:t>
            </a:r>
            <a:endParaRPr lang="en-IN" dirty="0">
              <a:latin typeface="Calibri" panose="020F0502020204030204" pitchFamily="34" charset="0"/>
              <a:ea typeface="Calibri" panose="020F0502020204030204" pitchFamily="34" charset="0"/>
              <a:cs typeface="Calibri" panose="020F0502020204030204" pitchFamily="34" charset="0"/>
            </a:endParaRPr>
          </a:p>
          <a:p>
            <a:pPr algn="just"/>
            <a:r>
              <a:rPr lang="en-IN" dirty="0">
                <a:latin typeface="Calibri" panose="020F0502020204030204" pitchFamily="34" charset="0"/>
                <a:ea typeface="Calibri" panose="020F0502020204030204" pitchFamily="34" charset="0"/>
                <a:cs typeface="Calibri" panose="020F0502020204030204" pitchFamily="34" charset="0"/>
              </a:rPr>
              <a:t>Splitting the dataset into train and test to build classification models</a:t>
            </a:r>
            <a:endParaRPr lang="en-IN" dirty="0">
              <a:latin typeface="Calibri" panose="020F0502020204030204" pitchFamily="34" charset="0"/>
              <a:ea typeface="Calibri" panose="020F0502020204030204" pitchFamily="34" charset="0"/>
              <a:cs typeface="Calibri" panose="020F0502020204030204" pitchFamily="34" charset="0"/>
            </a:endParaRPr>
          </a:p>
          <a:p>
            <a:pPr algn="just"/>
            <a:r>
              <a:rPr lang="en-IN" dirty="0">
                <a:latin typeface="Calibri" panose="020F0502020204030204" pitchFamily="34" charset="0"/>
                <a:ea typeface="Calibri" panose="020F0502020204030204" pitchFamily="34" charset="0"/>
                <a:cs typeface="Calibri" panose="020F0502020204030204" pitchFamily="34" charset="0"/>
              </a:rPr>
              <a:t>Evaluating the classification models with necessary metrics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descr="Data Preprocessing: A Basic Guideline | by Rafael Duarte | Becoming Human:  Artificial Intelligence Magazin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67600" y="1312769"/>
            <a:ext cx="4191000" cy="43260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3932237" cy="531812"/>
          </a:xfrm>
        </p:spPr>
        <p:txBody>
          <a:bodyPr/>
          <a:lstStyle/>
          <a:p>
            <a:r>
              <a:rPr lang="en-US" dirty="0"/>
              <a:t>MISSING VALUES</a:t>
            </a:r>
            <a:endParaRPr lang="en-US" dirty="0"/>
          </a:p>
        </p:txBody>
      </p:sp>
      <p:sp>
        <p:nvSpPr>
          <p:cNvPr id="4" name="Text Placeholder 3"/>
          <p:cNvSpPr>
            <a:spLocks noGrp="1"/>
          </p:cNvSpPr>
          <p:nvPr>
            <p:ph type="body" sz="half" idx="2"/>
          </p:nvPr>
        </p:nvSpPr>
        <p:spPr>
          <a:xfrm>
            <a:off x="6297474" y="1600200"/>
            <a:ext cx="5257800" cy="1143000"/>
          </a:xfrm>
        </p:spPr>
        <p:txBody>
          <a:bodyPr>
            <a:norm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I used the missingno matrix feature to get a visual on all the </a:t>
            </a:r>
            <a:r>
              <a:rPr lang="en-US" dirty="0" err="1">
                <a:latin typeface="Calibri" panose="020F0502020204030204" pitchFamily="34" charset="0"/>
                <a:ea typeface="Calibri" panose="020F0502020204030204" pitchFamily="34" charset="0"/>
                <a:cs typeface="Calibri" panose="020F0502020204030204" pitchFamily="34" charset="0"/>
              </a:rPr>
              <a:t>NaN</a:t>
            </a:r>
            <a:r>
              <a:rPr lang="en-US" dirty="0">
                <a:latin typeface="Calibri" panose="020F0502020204030204" pitchFamily="34" charset="0"/>
                <a:ea typeface="Calibri" panose="020F0502020204030204" pitchFamily="34" charset="0"/>
                <a:cs typeface="Calibri" panose="020F0502020204030204" pitchFamily="34" charset="0"/>
              </a:rPr>
              <a:t> values present in our dataset and then decided to drop them all so that we were left with meaningful information.</a:t>
            </a: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22" name="Picture 21"/>
          <p:cNvPicPr>
            <a:picLocks noChangeAspect="1"/>
          </p:cNvPicPr>
          <p:nvPr/>
        </p:nvPicPr>
        <p:blipFill>
          <a:blip r:embed="rId1"/>
          <a:stretch>
            <a:fillRect/>
          </a:stretch>
        </p:blipFill>
        <p:spPr>
          <a:xfrm>
            <a:off x="304800" y="1524000"/>
            <a:ext cx="5625587" cy="4229882"/>
          </a:xfrm>
          <a:prstGeom prst="rect">
            <a:avLst/>
          </a:prstGeom>
        </p:spPr>
      </p:pic>
    </p:spTree>
  </p:cSld>
  <p:clrMapOvr>
    <a:masterClrMapping/>
  </p:clrMapOvr>
</p:sld>
</file>

<file path=ppt/theme/theme1.xml><?xml version="1.0" encoding="utf-8"?>
<a:theme xmlns:a="http://schemas.openxmlformats.org/drawingml/2006/main" name="Theme1">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0</TotalTime>
  <Words>7813</Words>
  <Application>WPS Presentation</Application>
  <PresentationFormat>Widescreen</PresentationFormat>
  <Paragraphs>128</Paragraphs>
  <Slides>22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SimSun</vt:lpstr>
      <vt:lpstr>Wingdings</vt:lpstr>
      <vt:lpstr>Gill Sans Nova</vt:lpstr>
      <vt:lpstr>Segoe Print</vt:lpstr>
      <vt:lpstr>Courier New</vt:lpstr>
      <vt:lpstr>Calibri</vt:lpstr>
      <vt:lpstr>Gill Sans Nova Light</vt:lpstr>
      <vt:lpstr>Sagona Book</vt:lpstr>
      <vt:lpstr>Microsoft YaHei</vt:lpstr>
      <vt:lpstr>Arial Unicode MS</vt:lpstr>
      <vt:lpstr>Candara</vt:lpstr>
      <vt:lpstr>Times New Roman</vt:lpstr>
      <vt:lpstr>Algerian</vt:lpstr>
      <vt:lpstr>Theme1</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Aby Rock</cp:lastModifiedBy>
  <cp:revision>21</cp:revision>
  <dcterms:created xsi:type="dcterms:W3CDTF">2021-12-26T03:23:00Z</dcterms:created>
  <dcterms:modified xsi:type="dcterms:W3CDTF">2022-12-06T18:12:41Z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BBB68FC39121496282B34D53F129E653</vt:lpwstr>
  </property>
  <property fmtid="{D5CDD505-2E9C-101B-9397-08002B2CF9AE}" pid="9" name="KSOProductBuildVer">
    <vt:lpwstr>1033-11.2.0.11417</vt:lpwstr>
  </property>
</Properties>
</file>