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322" r:id="rId5"/>
    <p:sldId id="323" r:id="rId6"/>
    <p:sldId id="311" r:id="rId7"/>
    <p:sldId id="313" r:id="rId8"/>
    <p:sldId id="312" r:id="rId9"/>
    <p:sldId id="32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85" d="100"/>
          <a:sy n="85" d="100"/>
        </p:scale>
        <p:origin x="18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8CD-A622-4ACC-98D8-8365C1B868F0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1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75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8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4288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97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63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162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2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33400"/>
            <a:ext cx="10058400" cy="2011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812" y="3202631"/>
            <a:ext cx="26035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COORDINATORS: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" panose="02040604050505020304" pitchFamily="18" charset="0"/>
              </a:rPr>
              <a:t>K.PAVAN KUMAR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" panose="02040604050505020304" pitchFamily="18" charset="0"/>
              </a:rPr>
              <a:t>M.BHANU PRAKASH</a:t>
            </a:r>
            <a:endParaRPr lang="en-GB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935" y="5029200"/>
            <a:ext cx="289534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UNDER GUIDANCE OF: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" panose="02040604050505020304" pitchFamily="18" charset="0"/>
              </a:rPr>
              <a:t>A. JYOSHNA</a:t>
            </a:r>
            <a:endParaRPr lang="en-GB" dirty="0"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7899" y="3796533"/>
            <a:ext cx="33057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 smtClean="0"/>
              <a:t>TEAM MEMBERS:</a:t>
            </a:r>
          </a:p>
          <a:p>
            <a:pPr algn="r">
              <a:lnSpc>
                <a:spcPct val="150000"/>
              </a:lnSpc>
            </a:pPr>
            <a:r>
              <a:rPr lang="en-US" dirty="0" smtClean="0">
                <a:latin typeface="Century" panose="02040604050505020304" pitchFamily="18" charset="0"/>
              </a:rPr>
              <a:t>M.ABHISHEK(14N81A0549)</a:t>
            </a:r>
          </a:p>
          <a:p>
            <a:pPr algn="r">
              <a:lnSpc>
                <a:spcPct val="150000"/>
              </a:lnSpc>
            </a:pPr>
            <a:r>
              <a:rPr lang="en-US" dirty="0" smtClean="0">
                <a:latin typeface="Century" panose="02040604050505020304" pitchFamily="18" charset="0"/>
              </a:rPr>
              <a:t>ATHULYA.K  (14N81A0589)</a:t>
            </a:r>
          </a:p>
          <a:p>
            <a:pPr algn="r">
              <a:lnSpc>
                <a:spcPct val="150000"/>
              </a:lnSpc>
            </a:pPr>
            <a:r>
              <a:rPr lang="en-US" dirty="0" smtClean="0">
                <a:latin typeface="Century" panose="02040604050505020304" pitchFamily="18" charset="0"/>
              </a:rPr>
              <a:t>V.SAI TEJA   (14N81A05C5)</a:t>
            </a:r>
          </a:p>
          <a:p>
            <a:pPr algn="r">
              <a:lnSpc>
                <a:spcPct val="150000"/>
              </a:lnSpc>
            </a:pPr>
            <a:r>
              <a:rPr lang="en-US" dirty="0" smtClean="0">
                <a:latin typeface="Century" panose="02040604050505020304" pitchFamily="18" charset="0"/>
              </a:rPr>
              <a:t>A.AMANI(14N81A05K0)</a:t>
            </a:r>
            <a:endParaRPr lang="en-GB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4114800"/>
            <a:ext cx="9402274" cy="1400530"/>
          </a:xfrm>
        </p:spPr>
        <p:txBody>
          <a:bodyPr anchor="b"/>
          <a:lstStyle/>
          <a:p>
            <a:r>
              <a:rPr lang="en-US" dirty="0" smtClean="0">
                <a:latin typeface="Castellar" panose="020A0402060406010301" pitchFamily="18" charset="0"/>
              </a:rPr>
              <a:t>SPHOORTHY’S PROJECT BOARD</a:t>
            </a:r>
            <a:endParaRPr lang="en-US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spc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sz="3200" b="1" spc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10883"/>
              </p:ext>
            </p:extLst>
          </p:nvPr>
        </p:nvGraphicFramePr>
        <p:xfrm>
          <a:off x="1284138" y="1371600"/>
          <a:ext cx="8125884" cy="5263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892071853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3178466983"/>
                    </a:ext>
                  </a:extLst>
                </a:gridCol>
                <a:gridCol w="1496484">
                  <a:extLst>
                    <a:ext uri="{9D8B030D-6E8A-4147-A177-3AD203B41FA5}">
                      <a16:colId xmlns:a16="http://schemas.microsoft.com/office/drawing/2014/main" val="589496614"/>
                    </a:ext>
                  </a:extLst>
                </a:gridCol>
              </a:tblGrid>
              <a:tr h="6263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SNO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TOPICS</a:t>
                      </a:r>
                      <a:endParaRPr lang="en-GB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SHEET</a:t>
                      </a:r>
                      <a:endParaRPr lang="en-GB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815304"/>
                  </a:ext>
                </a:extLst>
              </a:tr>
              <a:tr h="586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latin typeface="Century" panose="02040604050505020304" pitchFamily="18" charset="0"/>
                        </a:rPr>
                        <a:t>OUTLINE</a:t>
                      </a:r>
                      <a:r>
                        <a:rPr lang="en-US" sz="1800" b="0" baseline="0" dirty="0" smtClean="0">
                          <a:latin typeface="Century" panose="02040604050505020304" pitchFamily="18" charset="0"/>
                        </a:rPr>
                        <a:t> OF PROJECT</a:t>
                      </a:r>
                      <a:endParaRPr lang="en-GB" sz="1800" b="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5276555"/>
                  </a:ext>
                </a:extLst>
              </a:tr>
              <a:tr h="586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" panose="02040604050505020304" pitchFamily="18" charset="0"/>
                        </a:rPr>
                        <a:t>LITERATURE</a:t>
                      </a:r>
                      <a:r>
                        <a:rPr lang="en-US" baseline="0" dirty="0" smtClean="0">
                          <a:latin typeface="Century" panose="02040604050505020304" pitchFamily="18" charset="0"/>
                        </a:rPr>
                        <a:t> SURVEY</a:t>
                      </a:r>
                      <a:endParaRPr lang="en-GB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9136913"/>
                  </a:ext>
                </a:extLst>
              </a:tr>
              <a:tr h="10968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" panose="02040604050505020304" pitchFamily="18" charset="0"/>
                        </a:rPr>
                        <a:t>SOFTWARE</a:t>
                      </a:r>
                      <a:r>
                        <a:rPr lang="en-US" baseline="0" dirty="0" smtClean="0">
                          <a:latin typeface="Century" panose="02040604050505020304" pitchFamily="18" charset="0"/>
                        </a:rPr>
                        <a:t> ANALYSIS</a:t>
                      </a:r>
                      <a:endParaRPr lang="en-GB" dirty="0" smtClean="0">
                        <a:latin typeface="Century" panose="02040604050505020304" pitchFamily="18" charset="0"/>
                      </a:endParaRPr>
                    </a:p>
                    <a:p>
                      <a:pPr algn="just"/>
                      <a:r>
                        <a:rPr lang="en-US" dirty="0" smtClean="0">
                          <a:latin typeface="Century" panose="02040604050505020304" pitchFamily="18" charset="0"/>
                        </a:rPr>
                        <a:t>       SOFTWARE</a:t>
                      </a:r>
                      <a:r>
                        <a:rPr lang="en-US" baseline="0" dirty="0" smtClean="0">
                          <a:latin typeface="Century" panose="02040604050505020304" pitchFamily="18" charset="0"/>
                        </a:rPr>
                        <a:t> INTRODUCTION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Century" panose="02040604050505020304" pitchFamily="18" charset="0"/>
                        </a:rPr>
                        <a:t>       SOFTWARE REQUIREMENT ANALYSIS</a:t>
                      </a:r>
                      <a:r>
                        <a:rPr lang="en-US" dirty="0" smtClean="0">
                          <a:latin typeface="Century" panose="02040604050505020304" pitchFamily="18" charset="0"/>
                        </a:rPr>
                        <a:t>         </a:t>
                      </a:r>
                      <a:endParaRPr lang="en-GB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404643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" panose="02040604050505020304" pitchFamily="18" charset="0"/>
                        </a:rPr>
                        <a:t>EXISTING</a:t>
                      </a:r>
                      <a:r>
                        <a:rPr lang="en-US" baseline="0" dirty="0" smtClean="0">
                          <a:latin typeface="Century" panose="02040604050505020304" pitchFamily="18" charset="0"/>
                        </a:rPr>
                        <a:t> SYSTEM</a:t>
                      </a:r>
                      <a:endParaRPr lang="en-GB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0533210"/>
                  </a:ext>
                </a:extLst>
              </a:tr>
              <a:tr h="586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" panose="02040604050505020304" pitchFamily="18" charset="0"/>
                        </a:rPr>
                        <a:t>PROPOSED SYSTEM</a:t>
                      </a:r>
                      <a:endParaRPr lang="en-GB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2597414"/>
                  </a:ext>
                </a:extLst>
              </a:tr>
              <a:tr h="586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" panose="02040604050505020304" pitchFamily="18" charset="0"/>
                        </a:rPr>
                        <a:t>FURTHER</a:t>
                      </a:r>
                      <a:r>
                        <a:rPr lang="en-US" baseline="0" dirty="0" smtClean="0">
                          <a:latin typeface="Century" panose="02040604050505020304" pitchFamily="18" charset="0"/>
                        </a:rPr>
                        <a:t> DEVELOPMENTS</a:t>
                      </a:r>
                      <a:endParaRPr lang="en-GB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0114149"/>
                  </a:ext>
                </a:extLst>
              </a:tr>
              <a:tr h="586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" panose="02040604050505020304" pitchFamily="18" charset="0"/>
                        </a:rPr>
                        <a:t>CONCLUSION</a:t>
                      </a:r>
                      <a:endParaRPr lang="en-GB" dirty="0">
                        <a:latin typeface="Century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8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80" y="381000"/>
            <a:ext cx="9402274" cy="1400530"/>
          </a:xfrm>
        </p:spPr>
        <p:txBody>
          <a:bodyPr/>
          <a:lstStyle/>
          <a:p>
            <a:pPr algn="ctr"/>
            <a:r>
              <a:rPr lang="en-US" dirty="0" smtClean="0"/>
              <a:t>OUTLINE  OF  THE 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2" y="1600200"/>
            <a:ext cx="9067800" cy="4195763"/>
          </a:xfrm>
        </p:spPr>
        <p:txBody>
          <a:bodyPr/>
          <a:lstStyle/>
          <a:p>
            <a:r>
              <a:rPr lang="en-US" sz="2000" spc="300" dirty="0" smtClean="0"/>
              <a:t>To display the previously executed projects in our college</a:t>
            </a:r>
          </a:p>
          <a:p>
            <a:r>
              <a:rPr lang="en-US" sz="2000" spc="300" dirty="0" smtClean="0"/>
              <a:t>This is done by using augmented reality technology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t="1347" r="15486"/>
          <a:stretch/>
        </p:blipFill>
        <p:spPr>
          <a:xfrm>
            <a:off x="893617" y="3000730"/>
            <a:ext cx="4495800" cy="3422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r="28167"/>
          <a:stretch/>
        </p:blipFill>
        <p:spPr>
          <a:xfrm>
            <a:off x="6780212" y="3000729"/>
            <a:ext cx="3657600" cy="34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12" y="1600200"/>
            <a:ext cx="117332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LITERATURE SURVEY WE CAME ACROSS FOLLOWING PROBLEMS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" panose="02040604050505020304" pitchFamily="18" charset="0"/>
              </a:rPr>
              <a:t>WHAT HAPPENES IF THE BOARD IS COMPLETELY FILLED </a:t>
            </a:r>
            <a:r>
              <a:rPr lang="en-US" sz="2000" dirty="0" smtClean="0">
                <a:latin typeface="Century" panose="02040604050505020304" pitchFamily="18" charset="0"/>
              </a:rPr>
              <a:t>OUT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" panose="02040604050505020304" pitchFamily="18" charset="0"/>
              </a:rPr>
              <a:t>HOW DOES THIS HELP IF THE IDEAS ARE FREQUENTLY REMOVED FROM THE BOARD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" panose="02040604050505020304" pitchFamily="18" charset="0"/>
              </a:rPr>
              <a:t>IT MAY GIVE REDUNDANT IDEAS IN THE SELECTION PROCESS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" panose="02040604050505020304" pitchFamily="18" charset="0"/>
              </a:rPr>
              <a:t>PROVIGING THE WEB ACCESS WOULD IMPROVE MORE USAGE OF THE APPLICATION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Century" panose="02040604050505020304" pitchFamily="18" charset="0"/>
              </a:rPr>
              <a:t>HOW CAN U CREATE NEW PROJECTS.STUDENT MIGHT BE MOSTLY DOING THE EXISTING PROJECTS ONLY BUT MAY BE THEY MAY BE ADDING OR DELETE THE FUTURES </a:t>
            </a:r>
            <a:endParaRPr lang="en-US" sz="2000" dirty="0" smtClean="0"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9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</TotalTime>
  <Words>164</Words>
  <Application>Microsoft Office PowerPoint</Application>
  <PresentationFormat>Custom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Castellar</vt:lpstr>
      <vt:lpstr>Century</vt:lpstr>
      <vt:lpstr>Century Gothic</vt:lpstr>
      <vt:lpstr>Times New Roman</vt:lpstr>
      <vt:lpstr>Wingdings</vt:lpstr>
      <vt:lpstr>Wingdings 3</vt:lpstr>
      <vt:lpstr>Ion</vt:lpstr>
      <vt:lpstr>PowerPoint Presentation</vt:lpstr>
      <vt:lpstr>SPHOORTHY’S PROJECT BOARD</vt:lpstr>
      <vt:lpstr>CONTENT </vt:lpstr>
      <vt:lpstr>OUTLINE  OF  THE  PROJECT</vt:lpstr>
      <vt:lpstr>LITERATURE SURVEY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Murum</dc:creator>
  <cp:lastModifiedBy>Abhishek Murum</cp:lastModifiedBy>
  <cp:revision>14</cp:revision>
  <dcterms:created xsi:type="dcterms:W3CDTF">2018-01-27T05:59:56Z</dcterms:created>
  <dcterms:modified xsi:type="dcterms:W3CDTF">2018-01-27T10:00:08Z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