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8033" y="745310"/>
            <a:ext cx="8825658" cy="391158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TECHNICAL SEMINAR ON</a:t>
            </a:r>
            <a:endParaRPr lang="en-GB" sz="3600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031652" y="4594500"/>
            <a:ext cx="8825658" cy="39115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r>
              <a:rPr lang="en-US" sz="2800" dirty="0" smtClean="0">
                <a:solidFill>
                  <a:schemeClr val="tx1"/>
                </a:solidFill>
              </a:rPr>
              <a:t>Prepared by:</a:t>
            </a:r>
          </a:p>
          <a:p>
            <a:pPr algn="r"/>
            <a:r>
              <a:rPr lang="en-US" sz="2800" dirty="0" err="1" smtClean="0">
                <a:solidFill>
                  <a:schemeClr val="tx1"/>
                </a:solidFill>
              </a:rPr>
              <a:t>m.Abhishek</a:t>
            </a:r>
            <a:endParaRPr lang="en-US" sz="2800" dirty="0" smtClean="0">
              <a:solidFill>
                <a:schemeClr val="tx1"/>
              </a:solidFill>
            </a:endParaRPr>
          </a:p>
          <a:p>
            <a:pPr algn="r"/>
            <a:r>
              <a:rPr lang="en-US" sz="2800" dirty="0" smtClean="0">
                <a:solidFill>
                  <a:schemeClr val="tx1"/>
                </a:solidFill>
              </a:rPr>
              <a:t>14n81a0549</a:t>
            </a:r>
            <a:endParaRPr lang="en-GB" sz="28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717" y="2583909"/>
            <a:ext cx="6506289" cy="135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31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TOPICS TO BE DISCUSSED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76104"/>
            <a:ext cx="8946541" cy="477229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Advantages and disadvantages</a:t>
            </a:r>
          </a:p>
          <a:p>
            <a:r>
              <a:rPr lang="en-US" dirty="0" smtClean="0"/>
              <a:t>Other examples</a:t>
            </a:r>
          </a:p>
          <a:p>
            <a:r>
              <a:rPr lang="en-US" dirty="0" smtClean="0"/>
              <a:t>Comparing it with normal Net Transactions</a:t>
            </a:r>
          </a:p>
          <a:p>
            <a:r>
              <a:rPr lang="en-US" dirty="0" smtClean="0"/>
              <a:t>Buying and Storing</a:t>
            </a:r>
          </a:p>
          <a:p>
            <a:r>
              <a:rPr lang="en-US" dirty="0" smtClean="0"/>
              <a:t>Making money with Bitcoin</a:t>
            </a:r>
          </a:p>
          <a:p>
            <a:r>
              <a:rPr lang="en-US" dirty="0" smtClean="0"/>
              <a:t>Banking with Bitcoin</a:t>
            </a:r>
          </a:p>
          <a:p>
            <a:pPr lvl="1"/>
            <a:r>
              <a:rPr lang="en-US" dirty="0"/>
              <a:t>Bitcoin Wallet</a:t>
            </a:r>
          </a:p>
          <a:p>
            <a:pPr lvl="1"/>
            <a:r>
              <a:rPr lang="en-US" dirty="0"/>
              <a:t>Bitcoin Transaction</a:t>
            </a:r>
          </a:p>
          <a:p>
            <a:pPr lvl="1"/>
            <a:r>
              <a:rPr lang="en-US" dirty="0" err="1"/>
              <a:t>Blockchain</a:t>
            </a:r>
            <a:r>
              <a:rPr lang="en-US" dirty="0"/>
              <a:t> </a:t>
            </a:r>
            <a:r>
              <a:rPr lang="en-US" dirty="0" smtClean="0"/>
              <a:t>Introduction</a:t>
            </a:r>
          </a:p>
          <a:p>
            <a:r>
              <a:rPr lang="en-US" dirty="0" smtClean="0"/>
              <a:t>Security of Bitcoin</a:t>
            </a:r>
          </a:p>
          <a:p>
            <a:r>
              <a:rPr lang="en-US" dirty="0" smtClean="0"/>
              <a:t>Mining of Bitcoin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8639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182997" cy="4195481"/>
          </a:xfrm>
        </p:spPr>
        <p:txBody>
          <a:bodyPr/>
          <a:lstStyle/>
          <a:p>
            <a:r>
              <a:rPr lang="en-GB" dirty="0"/>
              <a:t>Bitcoin was created by developer Satoshi </a:t>
            </a:r>
            <a:r>
              <a:rPr lang="en-GB" dirty="0" err="1" smtClean="0"/>
              <a:t>Nakamoto</a:t>
            </a:r>
            <a:r>
              <a:rPr lang="en-GB" dirty="0" smtClean="0"/>
              <a:t> on </a:t>
            </a:r>
            <a:r>
              <a:rPr lang="en-GB" dirty="0"/>
              <a:t>9 January </a:t>
            </a:r>
            <a:r>
              <a:rPr lang="en-GB" dirty="0" smtClean="0"/>
              <a:t>2009(0.1.0)</a:t>
            </a:r>
          </a:p>
          <a:p>
            <a:r>
              <a:rPr lang="en-US" dirty="0" smtClean="0"/>
              <a:t>Its Latest Release is </a:t>
            </a:r>
            <a:r>
              <a:rPr lang="en-GB" dirty="0"/>
              <a:t>26 February 2018 </a:t>
            </a:r>
            <a:r>
              <a:rPr lang="en-GB" dirty="0" smtClean="0"/>
              <a:t>(0.16.0)</a:t>
            </a:r>
          </a:p>
          <a:p>
            <a:r>
              <a:rPr lang="en-US" dirty="0" smtClean="0"/>
              <a:t>Reasons Behind Creation of Bitcoin.</a:t>
            </a:r>
          </a:p>
          <a:p>
            <a:r>
              <a:rPr lang="en-GB" dirty="0"/>
              <a:t>Satoshi saw </a:t>
            </a:r>
            <a:r>
              <a:rPr lang="en-GB" dirty="0" smtClean="0"/>
              <a:t>certain problems </a:t>
            </a:r>
            <a:r>
              <a:rPr lang="en-GB" dirty="0"/>
              <a:t>with existing payment systems and wanted to </a:t>
            </a:r>
            <a:r>
              <a:rPr lang="en-GB" dirty="0" smtClean="0"/>
              <a:t>address them and </a:t>
            </a:r>
            <a:r>
              <a:rPr lang="en-GB" dirty="0"/>
              <a:t>trying to design a completely new payment method to </a:t>
            </a:r>
            <a:r>
              <a:rPr lang="en-GB" dirty="0" smtClean="0"/>
              <a:t>overthrow the </a:t>
            </a:r>
            <a:r>
              <a:rPr lang="en-GB" dirty="0"/>
              <a:t>way we all pay for things online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98966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176</TotalTime>
  <Words>56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PowerPoint Presentation</vt:lpstr>
      <vt:lpstr>TOPICS TO BE DISCUSSED</vt:lpstr>
      <vt:lpstr>Introduction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BITCOINS</dc:title>
  <dc:creator>Abhishek Murum</dc:creator>
  <cp:lastModifiedBy>Abhishek Murum</cp:lastModifiedBy>
  <cp:revision>6</cp:revision>
  <dcterms:created xsi:type="dcterms:W3CDTF">2018-03-19T00:49:19Z</dcterms:created>
  <dcterms:modified xsi:type="dcterms:W3CDTF">2018-03-19T03:45:49Z</dcterms:modified>
</cp:coreProperties>
</file>