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05FB-FA5A-2F96-F88A-D12EE7C44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B129C-0FE2-7B76-2487-E66F63912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61797-195C-DF05-2725-2CB3C8C7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DC18-8993-4A96-BCD8-911A9148A28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FFA99-3E7A-00C3-2291-2F3A59CB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7692-19B7-7E11-61CE-C2FA47E8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83E-2AC9-40B5-AA91-9477F389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B4DD-1753-E344-9239-B08AB20B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6C14E-3F5B-C9F0-8320-F4114993C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7D65E-D555-ADA6-7F3E-E1E2945A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DC18-8993-4A96-BCD8-911A9148A28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E6B63-8526-578D-38A2-8775CE80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B57F8-3BB7-7453-9474-B005611F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83E-2AC9-40B5-AA91-9477F389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8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9FE3D-1DCC-1115-16D4-8F1D52FD5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84852-C574-192E-06EC-374A24002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E3EFA-EF40-D551-E03E-690A5490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DC18-8993-4A96-BCD8-911A9148A28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D540-016A-BEA0-97FD-8D677D91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E479F-A8A2-82AF-7E49-AACC8993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83E-2AC9-40B5-AA91-9477F389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1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5017-9BA1-FCB0-FB69-8778B234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631C6-E27D-F8AD-1DFD-E62A0AD6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96736-ACBC-AA8A-8CA7-951AF5FE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DC18-8993-4A96-BCD8-911A9148A28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C216-1A40-6EBA-E649-63F01688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F929-A614-4118-1B2E-015C4FFD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83E-2AC9-40B5-AA91-9477F389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E2E7-1E61-0A00-2C7C-691E7A79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C8B62-FDC1-1203-A473-786E8E42C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F707-A4F4-3D46-F227-B1E747F0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DC18-8993-4A96-BCD8-911A9148A28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F49E-F920-87E0-977F-36DAF3A4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774C-D44B-721A-D78D-3E8E7D46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83E-2AC9-40B5-AA91-9477F389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17F7-166D-EF9D-E4DE-46480710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CD42-6295-1DB3-824B-3D0CC253C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05700-E07A-340C-F8CB-E611DC330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6D165-0F8B-F1F3-6B19-3F9ABBB4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DC18-8993-4A96-BCD8-911A9148A28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578BB-669E-33C7-7639-4970054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5F1E1-A7A1-5F95-5200-60A7C289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83E-2AC9-40B5-AA91-9477F389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15C1-87FF-11EE-93B4-4D763EDD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0280E-DF02-CE9C-3DD9-1128067D9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C31F8-F3B9-DB8B-14A6-68C9192E1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44F4C-AE1A-9A8A-354E-8AB071F25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448C4-A835-2A97-F030-0E919D446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35D5A-CE10-E97E-168A-13167846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DC18-8993-4A96-BCD8-911A9148A28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8BD89-312F-7A49-5CF3-B37E8408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BE9BB-4576-9F8E-EA3D-27ED311C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83E-2AC9-40B5-AA91-9477F389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2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F1A1-3DAB-8F83-BEEB-7C447CF8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9DFA6-62BB-19FF-7A09-CD2510D5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DC18-8993-4A96-BCD8-911A9148A28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7FDAB-1EE6-0ADC-A92D-81F5EC38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151F3-2B9F-4A8B-C5C0-DD47D376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83E-2AC9-40B5-AA91-9477F389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2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51EAA-395D-4E28-3D27-28A5EE47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DC18-8993-4A96-BCD8-911A9148A28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CB8C2-49D4-6FA9-9699-A2F40AB1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601E1-DCDA-240C-73A7-3198A521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83E-2AC9-40B5-AA91-9477F389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4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F881-DD9D-05B3-4716-3DAD0795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B980D-31C1-AE7E-AFEB-251384CF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FAD66-A007-DA6D-575F-C345278DC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21A65-84F7-62C0-E650-0F33DFCA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DC18-8993-4A96-BCD8-911A9148A28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E842-6EE4-C479-FE80-6D0D9045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96330-7883-9E5C-F846-B1FEEC8A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83E-2AC9-40B5-AA91-9477F389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3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98B2-C06B-758E-620A-3B1BA049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2DDE6-1782-B65F-B0A0-505DEF404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88524-C524-BFE9-7D78-2469F456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51F4C-7510-9AC4-88E1-EC8600C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DC18-8993-4A96-BCD8-911A9148A28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76932-C0D4-0C62-64D5-718DE21A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BE598-CA86-20A5-8CE7-0611F892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83E-2AC9-40B5-AA91-9477F389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123C9-E9E5-82B5-210F-BB5D70D2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038E7-4A5C-B534-3C6B-9AE27A7E8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1B93-F80D-D232-8C75-36507A190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4DC18-8993-4A96-BCD8-911A9148A28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792C-9D5B-CC29-23F3-25CB379E5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AB488-464A-4E17-78D1-92C7FF577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B683E-2AC9-40B5-AA91-9477F389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6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D3CF-733E-A3AE-FF40-095C450AA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SYSTEMVERILOG            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B6EE1-DB76-13CD-2B82-9819607DA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379" y="4187575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TEAM 22:</a:t>
            </a:r>
          </a:p>
          <a:p>
            <a:pPr algn="l"/>
            <a:r>
              <a:rPr lang="en-US" sz="1600" dirty="0"/>
              <a:t>Sai Teja Gali</a:t>
            </a:r>
          </a:p>
          <a:p>
            <a:pPr algn="l"/>
            <a:r>
              <a:rPr lang="en-US" sz="1600" dirty="0"/>
              <a:t>Abhishek </a:t>
            </a:r>
            <a:r>
              <a:rPr lang="en-US" sz="1600" dirty="0" err="1"/>
              <a:t>Musku</a:t>
            </a:r>
            <a:endParaRPr lang="en-US" sz="1600" dirty="0"/>
          </a:p>
          <a:p>
            <a:pPr algn="l"/>
            <a:r>
              <a:rPr lang="en-US" sz="1600" dirty="0"/>
              <a:t>Sandeep Goud A.</a:t>
            </a:r>
          </a:p>
          <a:p>
            <a:pPr algn="l"/>
            <a:r>
              <a:rPr lang="en-US" sz="1600" dirty="0"/>
              <a:t>Sujith </a:t>
            </a:r>
            <a:r>
              <a:rPr lang="en-US" sz="1600" dirty="0" err="1"/>
              <a:t>Vallapureddy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699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6045-F650-22DF-1706-E3F4FCD4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9F9A9-F9C1-E6F7-7DB0-3269110F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Memory and IO modules for 8088 Microprocessor</a:t>
            </a:r>
          </a:p>
          <a:p>
            <a:r>
              <a:rPr lang="en-US" dirty="0"/>
              <a:t>Implementation of CS for Memory &amp; IO Modules</a:t>
            </a:r>
          </a:p>
          <a:p>
            <a:r>
              <a:rPr lang="en-US" dirty="0"/>
              <a:t>Implementation of Interface for 8088 processor</a:t>
            </a:r>
          </a:p>
          <a:p>
            <a:r>
              <a:rPr lang="en-US" dirty="0"/>
              <a:t>Perform valid Read &amp; Write Operations for all the Memory &amp; IO Modules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0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3B6F-4E2D-9189-FB5B-6334FB24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4214C-BE30-6DB0-E03C-AE3920AB8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696" y="1825625"/>
            <a:ext cx="7788608" cy="4351338"/>
          </a:xfrm>
        </p:spPr>
      </p:pic>
    </p:spTree>
    <p:extLst>
      <p:ext uri="{BB962C8B-B14F-4D97-AF65-F5344CB8AC3E}">
        <p14:creationId xmlns:p14="http://schemas.microsoft.com/office/powerpoint/2010/main" val="197195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D825-51D6-A568-E75D-83A16BA1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FA7354-5FE2-0AD8-C7D9-E97E6BB29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074" y="1761457"/>
            <a:ext cx="7793852" cy="4351338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3F987-996E-3154-96EB-A58650184FEA}"/>
              </a:ext>
            </a:extLst>
          </p:cNvPr>
          <p:cNvCxnSpPr/>
          <p:nvPr/>
        </p:nvCxnSpPr>
        <p:spPr>
          <a:xfrm>
            <a:off x="4114800" y="2574758"/>
            <a:ext cx="0" cy="6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2AFBA5-D07C-4CA4-E32A-6E17B84FA12F}"/>
              </a:ext>
            </a:extLst>
          </p:cNvPr>
          <p:cNvSpPr txBox="1"/>
          <p:nvPr/>
        </p:nvSpPr>
        <p:spPr>
          <a:xfrm>
            <a:off x="3885410" y="236548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DEN</a:t>
            </a:r>
          </a:p>
        </p:txBody>
      </p:sp>
    </p:spTree>
    <p:extLst>
      <p:ext uri="{BB962C8B-B14F-4D97-AF65-F5344CB8AC3E}">
        <p14:creationId xmlns:p14="http://schemas.microsoft.com/office/powerpoint/2010/main" val="416914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8E62-38D4-2991-956B-A8A613E0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016B-7F8D-6DB9-E23C-19123FD2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8088if.svp  -  8088 Microprocessor Module</a:t>
            </a:r>
          </a:p>
          <a:p>
            <a:r>
              <a:rPr lang="en-US" dirty="0"/>
              <a:t>IO.sv – IO module</a:t>
            </a:r>
          </a:p>
          <a:p>
            <a:r>
              <a:rPr lang="en-US" dirty="0"/>
              <a:t>mem.sv – Memory Module</a:t>
            </a:r>
          </a:p>
          <a:p>
            <a:r>
              <a:rPr lang="en-US" dirty="0"/>
              <a:t>top-3.sv – Testbench</a:t>
            </a:r>
          </a:p>
          <a:p>
            <a:r>
              <a:rPr lang="en-US" dirty="0"/>
              <a:t>mo.txt &amp; m1.txt – to initialize all the memory</a:t>
            </a:r>
          </a:p>
          <a:p>
            <a:r>
              <a:rPr lang="en-US" dirty="0"/>
              <a:t>io.txt &amp; i1.txt – to initialize IO modules</a:t>
            </a:r>
          </a:p>
          <a:p>
            <a:r>
              <a:rPr lang="en-US" dirty="0"/>
              <a:t>Busops.txt – input file read by 8088if.svp</a:t>
            </a:r>
          </a:p>
          <a:p>
            <a:r>
              <a:rPr lang="en-US" dirty="0"/>
              <a:t>Run.do – File to compile and run the project</a:t>
            </a:r>
          </a:p>
        </p:txBody>
      </p:sp>
    </p:spTree>
    <p:extLst>
      <p:ext uri="{BB962C8B-B14F-4D97-AF65-F5344CB8AC3E}">
        <p14:creationId xmlns:p14="http://schemas.microsoft.com/office/powerpoint/2010/main" val="368678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0BFC-E005-C78E-99D7-306BCF2B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Write 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22BF1-8781-C4B2-76E8-23C9482B5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119" y="1825625"/>
            <a:ext cx="5517761" cy="4351338"/>
          </a:xfrm>
        </p:spPr>
      </p:pic>
    </p:spTree>
    <p:extLst>
      <p:ext uri="{BB962C8B-B14F-4D97-AF65-F5344CB8AC3E}">
        <p14:creationId xmlns:p14="http://schemas.microsoft.com/office/powerpoint/2010/main" val="159413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FAB9-AFAA-9B5E-70F1-4BB7D412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Read 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55FA74-0C7E-6E4B-FB88-6BC6472D7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601" y="1825625"/>
            <a:ext cx="6084797" cy="4351338"/>
          </a:xfrm>
        </p:spPr>
      </p:pic>
    </p:spTree>
    <p:extLst>
      <p:ext uri="{BB962C8B-B14F-4D97-AF65-F5344CB8AC3E}">
        <p14:creationId xmlns:p14="http://schemas.microsoft.com/office/powerpoint/2010/main" val="395742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SYSTEMVERILOG             FINAL PROJECT </vt:lpstr>
      <vt:lpstr>Aim of The Project</vt:lpstr>
      <vt:lpstr>FSM</vt:lpstr>
      <vt:lpstr>Black Box</vt:lpstr>
      <vt:lpstr>Files included</vt:lpstr>
      <vt:lpstr>Output for Write Operation</vt:lpstr>
      <vt:lpstr>Output for Read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SYSTEMVERILOG             FINAL PROJECT </dc:title>
  <dc:creator>user</dc:creator>
  <cp:lastModifiedBy>user</cp:lastModifiedBy>
  <cp:revision>3</cp:revision>
  <dcterms:created xsi:type="dcterms:W3CDTF">2024-03-19T07:53:25Z</dcterms:created>
  <dcterms:modified xsi:type="dcterms:W3CDTF">2024-03-19T08:23:39Z</dcterms:modified>
</cp:coreProperties>
</file>