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pPr>
            <a:r>
              <a:t>Photosynthesis: The Basics</a:t>
            </a:r>
          </a:p>
        </p:txBody>
      </p:sp>
      <p:sp>
        <p:nvSpPr>
          <p:cNvPr id="3" name="Subtitle 2"/>
          <p:cNvSpPr>
            <a:spLocks noGrp="1"/>
          </p:cNvSpPr>
          <p:nvPr>
            <p:ph type="subTitle" idx="1"/>
          </p:nvPr>
        </p:nvSpPr>
        <p:spPr/>
        <p:txBody>
          <a:bodyPr/>
          <a:lstStyle/>
          <a:p>
            <a:pPr>
              <a:defRPr sz="2400"/>
            </a:pPr>
            <a:r>
              <a:t>A quick look at how plants make their food.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What is Photosynthesis?</a:t>
            </a:r>
          </a:p>
        </p:txBody>
      </p:sp>
      <p:sp>
        <p:nvSpPr>
          <p:cNvPr id="3" name="Content Placeholder 2"/>
          <p:cNvSpPr>
            <a:spLocks noGrp="1"/>
          </p:cNvSpPr>
          <p:nvPr>
            <p:ph idx="1"/>
          </p:nvPr>
        </p:nvSpPr>
        <p:spPr/>
        <p:txBody>
          <a:bodyPr/>
          <a:lstStyle/>
          <a:p/>
          <a:p>
            <a:pPr>
              <a:defRPr sz="2400"/>
            </a:pPr>
            <a:r>
              <a:t>Photosynthesis is the process plants use to make their own food. They take energy from sunlight, water from the ground, and carbon dioxide from the air to create sugar (glucose) and oxygen.</a:t>
            </a:r>
          </a:p>
          <a:p>
            <a:pPr lvl="1">
              <a:defRPr sz="2000"/>
            </a:pPr>
            <a:r>
              <a:t>• Plants make their own food</a:t>
            </a:r>
          </a:p>
          <a:p>
            <a:pPr lvl="1">
              <a:defRPr sz="2000"/>
            </a:pPr>
            <a:r>
              <a:t>• Sunlight is the energy source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The Ingredients</a:t>
            </a:r>
          </a:p>
        </p:txBody>
      </p:sp>
      <p:sp>
        <p:nvSpPr>
          <p:cNvPr id="3" name="Content Placeholder 2"/>
          <p:cNvSpPr>
            <a:spLocks noGrp="1"/>
          </p:cNvSpPr>
          <p:nvPr>
            <p:ph idx="1"/>
          </p:nvPr>
        </p:nvSpPr>
        <p:spPr/>
        <p:txBody>
          <a:bodyPr/>
          <a:lstStyle/>
          <a:p/>
          <a:p>
            <a:pPr>
              <a:defRPr sz="2400"/>
            </a:pPr>
            <a:r>
              <a:t>- Sunlight: Captured by chlorophyll in the leaves.</a:t>
            </a:r>
            <a:br/>
            <a:r>
              <a:t>- Water: Absorbed from the soil by the roots.</a:t>
            </a:r>
            <a:br/>
            <a:r>
              <a:t>- Carbon Dioxide: Taken in from the air through tiny holes called stomata.</a:t>
            </a:r>
          </a:p>
          <a:p>
            <a:pPr lvl="1">
              <a:defRPr sz="2000"/>
            </a:pPr>
            <a:r>
              <a:t>• Sunlight, water, and carbon dioxide are essential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The Products</a:t>
            </a:r>
          </a:p>
        </p:txBody>
      </p:sp>
      <p:sp>
        <p:nvSpPr>
          <p:cNvPr id="3" name="Content Placeholder 2"/>
          <p:cNvSpPr>
            <a:spLocks noGrp="1"/>
          </p:cNvSpPr>
          <p:nvPr>
            <p:ph idx="1"/>
          </p:nvPr>
        </p:nvSpPr>
        <p:spPr/>
        <p:txBody>
          <a:bodyPr/>
          <a:lstStyle/>
          <a:p/>
          <a:p>
            <a:pPr>
              <a:defRPr sz="2400"/>
            </a:pPr>
            <a:r>
              <a:t>- Glucose: The sugar that plants use for energy and growth.</a:t>
            </a:r>
            <a:br/>
            <a:r>
              <a:t>- Oxygen: Released into the air as a byproduct.  We breathe it!</a:t>
            </a:r>
          </a:p>
          <a:p>
            <a:pPr lvl="1">
              <a:defRPr sz="2000"/>
            </a:pPr>
            <a:r>
              <a:t>• Sugar and oxygen are produced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Where does it happen?</a:t>
            </a:r>
          </a:p>
        </p:txBody>
      </p:sp>
      <p:sp>
        <p:nvSpPr>
          <p:cNvPr id="3" name="Content Placeholder 2"/>
          <p:cNvSpPr>
            <a:spLocks noGrp="1"/>
          </p:cNvSpPr>
          <p:nvPr>
            <p:ph idx="1"/>
          </p:nvPr>
        </p:nvSpPr>
        <p:spPr/>
        <p:txBody>
          <a:bodyPr/>
          <a:lstStyle/>
          <a:p/>
          <a:p>
            <a:pPr>
              <a:defRPr sz="2400"/>
            </a:pPr>
            <a:r>
              <a:t>Photosynthesis primarily occurs in the chloroplasts within plant cells, specifically in the leaves which are designed to capture sunlight.</a:t>
            </a:r>
          </a:p>
          <a:p>
            <a:pPr lvl="1">
              <a:defRPr sz="2000"/>
            </a:pPr>
            <a:r>
              <a:t>• Chloroplasts in leaves are the main sites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Conclusion</a:t>
            </a:r>
          </a:p>
        </p:txBody>
      </p:sp>
      <p:sp>
        <p:nvSpPr>
          <p:cNvPr id="3" name="Content Placeholder 2"/>
          <p:cNvSpPr>
            <a:spLocks noGrp="1"/>
          </p:cNvSpPr>
          <p:nvPr>
            <p:ph idx="1"/>
          </p:nvPr>
        </p:nvSpPr>
        <p:spPr/>
        <p:txBody>
          <a:bodyPr/>
          <a:lstStyle/>
          <a:p/>
          <a:p>
            <a:pPr>
              <a:defRPr sz="2400"/>
            </a:pPr>
            <a:r>
              <a:t>Photosynthesis is a vital process for all life on Earth. Plants provide us with food and oxygen, making this process essential for our survival.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