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Exploring the Atom: Nature's Building Blocks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 quick look at the tiny particles that make up everything around 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What is an Atom?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Atoms are the basic building blocks of matter.  They are incredibly small and make up everything you see and touch.</a:t>
            </a:r>
          </a:p>
          <a:p>
            <a:pPr lvl="1">
              <a:defRPr sz="2000"/>
            </a:pPr>
            <a:r>
              <a:t>• Smallest unit of matter</a:t>
            </a:r>
          </a:p>
          <a:p>
            <a:pPr lvl="1">
              <a:defRPr sz="2000"/>
            </a:pPr>
            <a:r>
              <a:t>• Building blocks of everything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Inside the Atom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Atoms have a central nucleus made of protons (positive charge) and neutrons (no charge).  Electrons (negative charge) orbit the nucleus.</a:t>
            </a:r>
          </a:p>
          <a:p>
            <a:pPr lvl="1">
              <a:defRPr sz="2000"/>
            </a:pPr>
            <a:r>
              <a:t>• Nucleus: Protons &amp; Neutrons</a:t>
            </a:r>
          </a:p>
          <a:p>
            <a:pPr lvl="1">
              <a:defRPr sz="2000"/>
            </a:pPr>
            <a:r>
              <a:t>• Electrons orbit the nucleus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Elements: Different Types of Atoms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Different types of atoms are called elements.  Elements are defined by the number of protons in their nucleus. Examples include Hydrogen (1 proton), Oxygen (8 protons), and Gold (79 protons).</a:t>
            </a:r>
          </a:p>
          <a:p>
            <a:pPr lvl="1">
              <a:defRPr sz="2000"/>
            </a:pPr>
            <a:r>
              <a:t>• Defined by number of protons</a:t>
            </a:r>
          </a:p>
          <a:p>
            <a:pPr lvl="1">
              <a:defRPr sz="2000"/>
            </a:pPr>
            <a:r>
              <a:t>• Examples: Hydrogen, Oxygen, Gold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Putting Atoms Together: Molecules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Atoms can join together to form molecules.  For example, two Hydrogen atoms and one Oxygen atom make a water molecule (H₂O).</a:t>
            </a:r>
          </a:p>
          <a:p>
            <a:pPr lvl="1">
              <a:defRPr sz="2000"/>
            </a:pPr>
            <a:r>
              <a:t>• Atoms combine to form molecules</a:t>
            </a:r>
          </a:p>
          <a:p>
            <a:pPr lvl="1">
              <a:defRPr sz="2000"/>
            </a:pPr>
            <a:r>
              <a:t>• Example: H₂O (water)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Atoms are the fundamental building blocks of matter.  They are made up of protons, neutrons, and electrons, and combine to form molecules, which make up everything around us!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