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Photosynthesis: 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 quick look at how plants make their food.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is the process plants use to create their own food. It's like their version of eating!</a:t>
            </a:r>
          </a:p>
          <a:p>
            <a:pPr lvl="1">
              <a:defRPr sz="2000"/>
            </a:pPr>
            <a:r>
              <a:t>• Plants make their own food</a:t>
            </a:r>
          </a:p>
          <a:p>
            <a:pPr lvl="1">
              <a:defRPr sz="2000"/>
            </a:pPr>
            <a:r>
              <a:t>• Process called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Ingredients for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Plants need three main ingredients: sunlight, water, and carbon dioxide.</a:t>
            </a:r>
          </a:p>
          <a:p>
            <a:pPr lvl="1">
              <a:defRPr sz="2000"/>
            </a:pPr>
            <a:r>
              <a:t>• Sunlight</a:t>
            </a:r>
          </a:p>
          <a:p>
            <a:pPr lvl="1">
              <a:defRPr sz="2000"/>
            </a:pPr>
            <a:r>
              <a:t>• Water</a:t>
            </a:r>
          </a:p>
          <a:p>
            <a:pPr lvl="1">
              <a:defRPr sz="2000"/>
            </a:pPr>
            <a:r>
              <a:t>• Carbon Dioxide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Magic Happens in Chloroplasts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Inside plant cells are tiny structures called chloroplasts. This is where photosynthesis takes place. They contain chlorophyll, which makes plants green.</a:t>
            </a:r>
          </a:p>
          <a:p>
            <a:pPr lvl="1">
              <a:defRPr sz="2000"/>
            </a:pPr>
            <a:r>
              <a:t>• Chloroplasts</a:t>
            </a:r>
          </a:p>
          <a:p>
            <a:pPr lvl="1">
              <a:defRPr sz="2000"/>
            </a:pPr>
            <a:r>
              <a:t>• Chlorophyll</a:t>
            </a:r>
          </a:p>
          <a:p>
            <a:pPr lvl="1">
              <a:defRPr sz="2000"/>
            </a:pPr>
            <a:r>
              <a:t>• Makes plants green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Creating Food (Sugar)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Plants use the ingredients and sunlight's energy to create sugar (glucose), which is their food. They also release oxygen as a byproduct.</a:t>
            </a:r>
          </a:p>
          <a:p>
            <a:pPr lvl="1">
              <a:defRPr sz="2000"/>
            </a:pPr>
            <a:r>
              <a:t>• Produces Sugar (Glucose)</a:t>
            </a:r>
          </a:p>
          <a:p>
            <a:pPr lvl="1">
              <a:defRPr sz="2000"/>
            </a:pPr>
            <a:r>
              <a:t>• Releases Oxygen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Why is Photosynthesis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provides food for almost all life on Earth, either directly or indirectly. It also produces the oxygen we breathe.</a:t>
            </a:r>
          </a:p>
          <a:p>
            <a:pPr lvl="1">
              <a:defRPr sz="2000"/>
            </a:pPr>
            <a:r>
              <a:t>• Food source for most life</a:t>
            </a:r>
          </a:p>
          <a:p>
            <a:pPr lvl="1">
              <a:defRPr sz="2000"/>
            </a:pPr>
            <a:r>
              <a:t>• Produces oxygen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is a vital process that provides food and oxygen for life on Earth. Remember the key ingredients: sunlight, water, and carbon dioxide!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