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Adolf Hitler's Role in World War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This presentation examines Adolf Hitler's central role in initiating and escalating World War II, focusing on his ideology, political maneuvers, and military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Rise of Nazi Germany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Exploiting post-WWI resentment and economic hardship, Hitler and the Nazi Party rose to power through propaganda and promises.  Their ideology of racial supremacy and expansionism set the stage for conflict.</a:t>
            </a:r>
          </a:p>
          <a:p>
            <a:pPr lvl="1">
              <a:defRPr sz="2000"/>
            </a:pPr>
            <a:r>
              <a:t>• Post-WWI context</a:t>
            </a:r>
          </a:p>
          <a:p>
            <a:pPr lvl="1">
              <a:defRPr sz="2000"/>
            </a:pPr>
            <a:r>
              <a:t>• Nazi ideology</a:t>
            </a:r>
          </a:p>
          <a:p>
            <a:pPr lvl="1">
              <a:defRPr sz="2000"/>
            </a:pPr>
            <a:r>
              <a:t>• Hitler's rise to power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Early Aggression and Appeasement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Hitler defied the Treaty of Versailles through remilitarization and territorial expansion into Austria and Czechoslovakia.  The policy of appeasement by other European powers emboldened him further.</a:t>
            </a:r>
          </a:p>
          <a:p>
            <a:pPr lvl="1">
              <a:defRPr sz="2000"/>
            </a:pPr>
            <a:r>
              <a:t>• Violation of Treaty of Versailles</a:t>
            </a:r>
          </a:p>
          <a:p>
            <a:pPr lvl="1">
              <a:defRPr sz="2000"/>
            </a:pPr>
            <a:r>
              <a:t>• Remilitarization</a:t>
            </a:r>
          </a:p>
          <a:p>
            <a:pPr lvl="1">
              <a:defRPr sz="2000"/>
            </a:pPr>
            <a:r>
              <a:t>• Anschluss &amp; Sudetenland</a:t>
            </a:r>
          </a:p>
          <a:p>
            <a:pPr lvl="1">
              <a:defRPr sz="2000"/>
            </a:pPr>
            <a:r>
              <a:t>• Appeasement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Invasion of Poland and the Start of WWII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The invasion of Poland in September 1939, marked the beginning of World War II. This act finally triggered the response of Great Britain and France, who declared war on Germany.</a:t>
            </a:r>
          </a:p>
          <a:p>
            <a:pPr lvl="1">
              <a:defRPr sz="2000"/>
            </a:pPr>
            <a:r>
              <a:t>• Invasion of Poland</a:t>
            </a:r>
          </a:p>
          <a:p>
            <a:pPr lvl="1">
              <a:defRPr sz="2000"/>
            </a:pPr>
            <a:r>
              <a:t>• British and French declarations of war</a:t>
            </a:r>
          </a:p>
          <a:p>
            <a:pPr lvl="1">
              <a:defRPr sz="2000"/>
            </a:pPr>
            <a:r>
              <a:t>• Blitzkrieg tactics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Hitler's Wartime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Hitler's leadership during the war was characterized by micromanagement and a belief in his own infallibility.  His strategic decisions, particularly the invasion of the Soviet Union, proved disastrous.</a:t>
            </a:r>
          </a:p>
          <a:p>
            <a:pPr lvl="1">
              <a:defRPr sz="2000"/>
            </a:pPr>
            <a:r>
              <a:t>• Micromanagement</a:t>
            </a:r>
          </a:p>
          <a:p>
            <a:pPr lvl="1">
              <a:defRPr sz="2000"/>
            </a:pPr>
            <a:r>
              <a:t>• Invasion of the Soviet Union</a:t>
            </a:r>
          </a:p>
          <a:p>
            <a:pPr lvl="1">
              <a:defRPr sz="2000"/>
            </a:pPr>
            <a:r>
              <a:t>• Strategic miscalculations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Holocaust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Central to Nazi ideology was the systematic persecution and genocide of Jews, Roma, and other minority groups.  The Holocaust remains a horrific testament to the dangers of unchecked hatred and racism.</a:t>
            </a:r>
          </a:p>
          <a:p>
            <a:pPr lvl="1">
              <a:defRPr sz="2000"/>
            </a:pPr>
            <a:r>
              <a:t>• Systematic persecution</a:t>
            </a:r>
          </a:p>
          <a:p>
            <a:pPr lvl="1">
              <a:defRPr sz="2000"/>
            </a:pPr>
            <a:r>
              <a:t>• Genocide</a:t>
            </a:r>
          </a:p>
          <a:p>
            <a:pPr lvl="1">
              <a:defRPr sz="2000"/>
            </a:pPr>
            <a:r>
              <a:t>• Racial ideology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Hitler's Downfall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Facing defeat on multiple fronts and with Allied forces closing in, Hitler committed suicide in his Berlin bunker in April 1945.</a:t>
            </a:r>
          </a:p>
          <a:p>
            <a:pPr lvl="1">
              <a:defRPr sz="2000"/>
            </a:pPr>
            <a:r>
              <a:t>• Military defeats</a:t>
            </a:r>
          </a:p>
          <a:p>
            <a:pPr lvl="1">
              <a:defRPr sz="2000"/>
            </a:pPr>
            <a:r>
              <a:t>• Allied advance</a:t>
            </a:r>
          </a:p>
          <a:p>
            <a:pPr lvl="1">
              <a:defRPr sz="2000"/>
            </a:pPr>
            <a:r>
              <a:t>• Suicide in Berlin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Adolf Hitler's ideology and actions were the driving force behind World War II, a conflict that resulted in unprecedented devastation and loss of life. Understanding his role is crucial to learning from the past and preventing future atrocities.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