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Hitler's Role in World War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 brief overview of Adolf Hitler's role in the initiation and execution of World War II.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Rise to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Hitler became Chancellor of Germany in 1933 and quickly consolidated power, establishing a totalitarian regime.</a:t>
            </a:r>
          </a:p>
          <a:p>
            <a:pPr lvl="1">
              <a:defRPr sz="2000"/>
            </a:pPr>
            <a:r>
              <a:t>• Chancellor in 1933</a:t>
            </a:r>
          </a:p>
          <a:p>
            <a:pPr lvl="1">
              <a:defRPr sz="2000"/>
            </a:pPr>
            <a:r>
              <a:t>• Nazi Party</a:t>
            </a:r>
          </a:p>
          <a:p>
            <a:pPr lvl="1">
              <a:defRPr sz="2000"/>
            </a:pPr>
            <a:r>
              <a:t>• Totalitarian regime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Expansionist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Hitler pursued aggressive expansionist policies, violating the Treaty of Versailles and annexing Austria and Czechoslovakia.</a:t>
            </a:r>
          </a:p>
          <a:p>
            <a:pPr lvl="1">
              <a:defRPr sz="2000"/>
            </a:pPr>
            <a:r>
              <a:t>• Treaty of Versailles violations</a:t>
            </a:r>
          </a:p>
          <a:p>
            <a:pPr lvl="1">
              <a:defRPr sz="2000"/>
            </a:pPr>
            <a:r>
              <a:t>• Annexation of Austria</a:t>
            </a:r>
          </a:p>
          <a:p>
            <a:pPr lvl="1">
              <a:defRPr sz="2000"/>
            </a:pPr>
            <a:r>
              <a:t>• Invasion of Czechoslovakia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Invasion of Poland &amp; Start of WWII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The invasion of Poland in September 1939 triggered the start of World War II, with Britain and France declaring war on Germany.</a:t>
            </a:r>
          </a:p>
          <a:p>
            <a:pPr lvl="1">
              <a:defRPr sz="2000"/>
            </a:pPr>
            <a:r>
              <a:t>• Invasion of Poland - Sept 1, 1939</a:t>
            </a:r>
          </a:p>
          <a:p>
            <a:pPr lvl="1">
              <a:defRPr sz="2000"/>
            </a:pPr>
            <a:r>
              <a:t>• British and French declarations of war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Holocaust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Hitler orchestrated the Holocaust, the systematic persecution and murder of six million Jews and other minority groups.</a:t>
            </a:r>
          </a:p>
          <a:p>
            <a:pPr lvl="1">
              <a:defRPr sz="2000"/>
            </a:pPr>
            <a:r>
              <a:t>• Systematic persecution</a:t>
            </a:r>
          </a:p>
          <a:p>
            <a:pPr lvl="1">
              <a:defRPr sz="2000"/>
            </a:pPr>
            <a:r>
              <a:t>• Six million Jews murdered</a:t>
            </a:r>
          </a:p>
          <a:p>
            <a:pPr lvl="1">
              <a:defRPr sz="2000"/>
            </a:pPr>
            <a:r>
              <a:t>• Genocide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Defeat and Death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As Allied forces closed in, Hitler committed suicide in his Berlin bunker in April 1945.</a:t>
            </a:r>
          </a:p>
          <a:p>
            <a:pPr lvl="1">
              <a:defRPr sz="2000"/>
            </a:pPr>
            <a:r>
              <a:t>• Allied advance</a:t>
            </a:r>
          </a:p>
          <a:p>
            <a:pPr lvl="1">
              <a:defRPr sz="2000"/>
            </a:pPr>
            <a:r>
              <a:t>• Suicide in Berlin bunker</a:t>
            </a:r>
          </a:p>
          <a:p>
            <a:pPr lvl="1">
              <a:defRPr sz="2000"/>
            </a:pPr>
            <a:r>
              <a:t>• End of Nazi regime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Hitler's actions led to a global conflict that resulted in millions of deaths and widespread devastation.  His ideology and policies remain a stark warning about the dangers of extremism and hatred.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