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Photosynthesis: 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 quick look at how plants make their food.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is the process plants use to make their own food. They use sunlight, water, and carbon dioxide to create sugar (glucose) and oxygen.</a:t>
            </a:r>
          </a:p>
          <a:p>
            <a:pPr lvl="1">
              <a:defRPr sz="2000"/>
            </a:pPr>
            <a:r>
              <a:t>• Plants make their own food</a:t>
            </a:r>
          </a:p>
          <a:p>
            <a:pPr lvl="1">
              <a:defRPr sz="2000"/>
            </a:pPr>
            <a:r>
              <a:t>• Sunlight is essential</a:t>
            </a:r>
          </a:p>
          <a:p>
            <a:pPr lvl="1">
              <a:defRPr sz="2000"/>
            </a:pPr>
            <a:r>
              <a:t>• Water and carbon dioxide are needed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Role of Sunlight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Sunlight provides the energy needed to power photosynthesis.  This energy is captured by chlorophyll, the green pigment in plants.</a:t>
            </a:r>
          </a:p>
          <a:p>
            <a:pPr lvl="1">
              <a:defRPr sz="2000"/>
            </a:pPr>
            <a:r>
              <a:t>• Sunlight provides energy</a:t>
            </a:r>
          </a:p>
          <a:p>
            <a:pPr lvl="1">
              <a:defRPr sz="2000"/>
            </a:pPr>
            <a:r>
              <a:t>• Chlorophyll captures sunlight</a:t>
            </a:r>
          </a:p>
          <a:p>
            <a:pPr lvl="1">
              <a:defRPr sz="2000"/>
            </a:pPr>
            <a:r>
              <a:t>• Plants are green because of chlorophyll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Water and Carbon Dioxide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Plants absorb water through their roots and carbon dioxide through tiny holes in their leaves called stomata. These are the raw materials for making sugar.</a:t>
            </a:r>
          </a:p>
          <a:p>
            <a:pPr lvl="1">
              <a:defRPr sz="2000"/>
            </a:pPr>
            <a:r>
              <a:t>• Water absorbed by roots</a:t>
            </a:r>
          </a:p>
          <a:p>
            <a:pPr lvl="1">
              <a:defRPr sz="2000"/>
            </a:pPr>
            <a:r>
              <a:t>• Carbon dioxide enters through stomata</a:t>
            </a:r>
          </a:p>
          <a:p>
            <a:pPr lvl="1">
              <a:defRPr sz="2000"/>
            </a:pPr>
            <a:r>
              <a:t>• These are the building blocks for sugar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Sugar and Oxygen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The sugar produced during photosynthesis is used by the plant for energy and growth. Oxygen is released as a byproduct.</a:t>
            </a:r>
          </a:p>
          <a:p>
            <a:pPr lvl="1">
              <a:defRPr sz="2000"/>
            </a:pPr>
            <a:r>
              <a:t>• Sugar is plant food</a:t>
            </a:r>
          </a:p>
          <a:p>
            <a:pPr lvl="1">
              <a:defRPr sz="2000"/>
            </a:pPr>
            <a:r>
              <a:t>• Oxygen is a byproduct</a:t>
            </a:r>
          </a:p>
          <a:p>
            <a:pPr lvl="1">
              <a:defRPr sz="2000"/>
            </a:pPr>
            <a:r>
              <a:t>• We breathe the oxygen plants release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is a vital process for plants and all life on Earth.  It provides the food and oxygen we need to survive.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