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pPr>
            <a:r>
              <a:t>Hitler's Role in World War II</a:t>
            </a:r>
          </a:p>
        </p:txBody>
      </p:sp>
      <p:sp>
        <p:nvSpPr>
          <p:cNvPr id="3" name="Subtitle 2"/>
          <p:cNvSpPr>
            <a:spLocks noGrp="1"/>
          </p:cNvSpPr>
          <p:nvPr>
            <p:ph type="subTitle" idx="1"/>
          </p:nvPr>
        </p:nvSpPr>
        <p:spPr/>
        <p:txBody>
          <a:bodyPr/>
          <a:lstStyle/>
          <a:p>
            <a:pPr>
              <a:defRPr sz="2400"/>
            </a:pPr>
            <a:r>
              <a:t>A brief overview of Adolf Hitler's role in the Second World War.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Rise to Power</a:t>
            </a:r>
          </a:p>
        </p:txBody>
      </p:sp>
      <p:sp>
        <p:nvSpPr>
          <p:cNvPr id="3" name="Content Placeholder 2"/>
          <p:cNvSpPr>
            <a:spLocks noGrp="1"/>
          </p:cNvSpPr>
          <p:nvPr>
            <p:ph idx="1"/>
          </p:nvPr>
        </p:nvSpPr>
        <p:spPr/>
        <p:txBody>
          <a:bodyPr/>
          <a:lstStyle/>
          <a:p/>
          <a:p>
            <a:pPr>
              <a:defRPr sz="2400"/>
            </a:pPr>
            <a:r>
              <a:t>Hitler became Chancellor of Germany in 1933 and quickly consolidated power, establishing a totalitarian regime.</a:t>
            </a:r>
          </a:p>
          <a:p>
            <a:pPr lvl="1">
              <a:defRPr sz="2000"/>
            </a:pPr>
            <a:r>
              <a:t>• Chancellor in 1933</a:t>
            </a:r>
          </a:p>
          <a:p>
            <a:pPr lvl="1">
              <a:defRPr sz="2000"/>
            </a:pPr>
            <a:r>
              <a:t>• Nazi Party</a:t>
            </a:r>
          </a:p>
          <a:p>
            <a:pPr lvl="1">
              <a:defRPr sz="2000"/>
            </a:pPr>
            <a:r>
              <a:t>• Totalitarian regime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Expansionist Policies</a:t>
            </a:r>
          </a:p>
        </p:txBody>
      </p:sp>
      <p:sp>
        <p:nvSpPr>
          <p:cNvPr id="3" name="Content Placeholder 2"/>
          <p:cNvSpPr>
            <a:spLocks noGrp="1"/>
          </p:cNvSpPr>
          <p:nvPr>
            <p:ph idx="1"/>
          </p:nvPr>
        </p:nvSpPr>
        <p:spPr/>
        <p:txBody>
          <a:bodyPr/>
          <a:lstStyle/>
          <a:p/>
          <a:p>
            <a:pPr>
              <a:defRPr sz="2400"/>
            </a:pPr>
            <a:r>
              <a:t>Hitler's belief in German racial superiority and his desire for 'lebensraum' (living space) led to aggressive expansionist policies, including the annexation of Austria and Czechoslovakia.</a:t>
            </a:r>
          </a:p>
          <a:p>
            <a:pPr lvl="1">
              <a:defRPr sz="2000"/>
            </a:pPr>
            <a:r>
              <a:t>• Lebensraum</a:t>
            </a:r>
          </a:p>
          <a:p>
            <a:pPr lvl="1">
              <a:defRPr sz="2000"/>
            </a:pPr>
            <a:r>
              <a:t>• Annexation of Austria</a:t>
            </a:r>
          </a:p>
          <a:p>
            <a:pPr lvl="1">
              <a:defRPr sz="2000"/>
            </a:pPr>
            <a:r>
              <a:t>• Invasion of Czechoslovakia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The Start of World War II</a:t>
            </a:r>
          </a:p>
        </p:txBody>
      </p:sp>
      <p:sp>
        <p:nvSpPr>
          <p:cNvPr id="3" name="Content Placeholder 2"/>
          <p:cNvSpPr>
            <a:spLocks noGrp="1"/>
          </p:cNvSpPr>
          <p:nvPr>
            <p:ph idx="1"/>
          </p:nvPr>
        </p:nvSpPr>
        <p:spPr/>
        <p:txBody>
          <a:bodyPr/>
          <a:lstStyle/>
          <a:p/>
          <a:p>
            <a:pPr>
              <a:defRPr sz="2400"/>
            </a:pPr>
            <a:r>
              <a:t>The invasion of Poland in September 1939 triggered World War II, with Britain and France declaring war on Germany.</a:t>
            </a:r>
          </a:p>
          <a:p>
            <a:pPr lvl="1">
              <a:defRPr sz="2000"/>
            </a:pPr>
            <a:r>
              <a:t>• Invasion of Poland</a:t>
            </a:r>
          </a:p>
          <a:p>
            <a:pPr lvl="1">
              <a:defRPr sz="2000"/>
            </a:pPr>
            <a:r>
              <a:t>• September 1, 1939</a:t>
            </a:r>
          </a:p>
          <a:p>
            <a:pPr lvl="1">
              <a:defRPr sz="2000"/>
            </a:pPr>
            <a:r>
              <a:t>• Declarations of war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The Holocaust</a:t>
            </a:r>
          </a:p>
        </p:txBody>
      </p:sp>
      <p:sp>
        <p:nvSpPr>
          <p:cNvPr id="3" name="Content Placeholder 2"/>
          <p:cNvSpPr>
            <a:spLocks noGrp="1"/>
          </p:cNvSpPr>
          <p:nvPr>
            <p:ph idx="1"/>
          </p:nvPr>
        </p:nvSpPr>
        <p:spPr/>
        <p:txBody>
          <a:bodyPr/>
          <a:lstStyle/>
          <a:p/>
          <a:p>
            <a:pPr>
              <a:defRPr sz="2400"/>
            </a:pPr>
            <a:r>
              <a:t>Hitler's regime systematically persecuted and murdered millions of Jews, Roma, homosexuals, disabled people, and political opponents in the Holocaust.</a:t>
            </a:r>
          </a:p>
          <a:p>
            <a:pPr lvl="1">
              <a:defRPr sz="2000"/>
            </a:pPr>
            <a:r>
              <a:t>• Systematic persecution</a:t>
            </a:r>
          </a:p>
          <a:p>
            <a:pPr lvl="1">
              <a:defRPr sz="2000"/>
            </a:pPr>
            <a:r>
              <a:t>• Genocide</a:t>
            </a:r>
          </a:p>
          <a:p>
            <a:pPr lvl="1">
              <a:defRPr sz="2000"/>
            </a:pPr>
            <a:r>
              <a:t>• Millions of victims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Defeat and Death</a:t>
            </a:r>
          </a:p>
        </p:txBody>
      </p:sp>
      <p:sp>
        <p:nvSpPr>
          <p:cNvPr id="3" name="Content Placeholder 2"/>
          <p:cNvSpPr>
            <a:spLocks noGrp="1"/>
          </p:cNvSpPr>
          <p:nvPr>
            <p:ph idx="1"/>
          </p:nvPr>
        </p:nvSpPr>
        <p:spPr/>
        <p:txBody>
          <a:bodyPr/>
          <a:lstStyle/>
          <a:p/>
          <a:p>
            <a:pPr>
              <a:defRPr sz="2400"/>
            </a:pPr>
            <a:r>
              <a:t>As Allied forces closed in, Hitler committed suicide in his Berlin bunker in April 1945.</a:t>
            </a:r>
          </a:p>
          <a:p>
            <a:pPr lvl="1">
              <a:defRPr sz="2000"/>
            </a:pPr>
            <a:r>
              <a:t>• Allied advance</a:t>
            </a:r>
          </a:p>
          <a:p>
            <a:pPr lvl="1">
              <a:defRPr sz="2000"/>
            </a:pPr>
            <a:r>
              <a:t>• Suicide</a:t>
            </a:r>
          </a:p>
          <a:p>
            <a:pPr lvl="1">
              <a:defRPr sz="2000"/>
            </a:pPr>
            <a:r>
              <a:t>• April 30, 1945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pPr>
            <a:r>
              <a:t>Conclusion</a:t>
            </a:r>
          </a:p>
        </p:txBody>
      </p:sp>
      <p:sp>
        <p:nvSpPr>
          <p:cNvPr id="3" name="Content Placeholder 2"/>
          <p:cNvSpPr>
            <a:spLocks noGrp="1"/>
          </p:cNvSpPr>
          <p:nvPr>
            <p:ph idx="1"/>
          </p:nvPr>
        </p:nvSpPr>
        <p:spPr/>
        <p:txBody>
          <a:bodyPr/>
          <a:lstStyle/>
          <a:p/>
          <a:p>
            <a:pPr>
              <a:defRPr sz="2400"/>
            </a:pPr>
            <a:r>
              <a:t>Hitler's actions had a devastating impact on the world, leading to the deaths of tens of millions of people and reshaping the global political landscape. His ideology and the atrocities committed during his regime serve as a stark reminder of the dangers of extremism and intolerance.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