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Photosynthesis: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 quick look at how plants make their food.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the process plants use to create their own food.  It's like cooking, but plants use sunlight, water, and carbon dioxide instead of a stove and ingredients.</a:t>
            </a:r>
          </a:p>
          <a:p>
            <a:pPr lvl="1">
              <a:defRPr sz="2000"/>
            </a:pPr>
            <a:r>
              <a:t>• Plants make their own food</a:t>
            </a:r>
          </a:p>
          <a:p>
            <a:pPr lvl="1">
              <a:defRPr sz="2000"/>
            </a:pPr>
            <a:r>
              <a:t>• Sunlight is the energy source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Ingredients: Sunlight, Water, and Carbon Dioxide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- Sunlight: Provides the energy</a:t>
            </a:r>
            <a:br/>
            <a:r>
              <a:t>- Water: Absorbed through the roots</a:t>
            </a:r>
            <a:br/>
            <a:r>
              <a:t>- Carbon Dioxide: Taken in from the air</a:t>
            </a:r>
          </a:p>
          <a:p>
            <a:pPr lvl="1">
              <a:defRPr sz="2000"/>
            </a:pPr>
            <a:r>
              <a:t>• Sunlight = Energy</a:t>
            </a:r>
          </a:p>
          <a:p>
            <a:pPr lvl="1">
              <a:defRPr sz="2000"/>
            </a:pPr>
            <a:r>
              <a:t>• Water from roots</a:t>
            </a:r>
          </a:p>
          <a:p>
            <a:pPr lvl="1">
              <a:defRPr sz="2000"/>
            </a:pPr>
            <a:r>
              <a:t>• Carbon dioxide from air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Magic Happens in Chloroplasts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Inside plant cells are tiny structures called chloroplasts. These contain chlorophyll, the green pigment that captures sunlight's energy.</a:t>
            </a:r>
          </a:p>
          <a:p>
            <a:pPr lvl="1">
              <a:defRPr sz="2000"/>
            </a:pPr>
            <a:r>
              <a:t>• Chloroplasts</a:t>
            </a:r>
          </a:p>
          <a:p>
            <a:pPr lvl="1">
              <a:defRPr sz="2000"/>
            </a:pPr>
            <a:r>
              <a:t>• Chlorophyll captures sunlight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Products: Sugar and Oxygen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Plants use the captured energy to create sugar (glucose) for food.  A byproduct of this process is oxygen, which is released into the air.</a:t>
            </a:r>
          </a:p>
          <a:p>
            <a:pPr lvl="1">
              <a:defRPr sz="2000"/>
            </a:pPr>
            <a:r>
              <a:t>• Sugar (glucose) = food</a:t>
            </a:r>
          </a:p>
          <a:p>
            <a:pPr lvl="1">
              <a:defRPr sz="2000"/>
            </a:pPr>
            <a:r>
              <a:t>• Oxygen is released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Why is Photosynthesis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essential for life on Earth. It provides the oxygen we breathe and the food we eat (directly or indirectly).</a:t>
            </a:r>
          </a:p>
          <a:p>
            <a:pPr lvl="1">
              <a:defRPr sz="2000"/>
            </a:pPr>
            <a:r>
              <a:t>• Oxygen production</a:t>
            </a:r>
          </a:p>
          <a:p>
            <a:pPr lvl="1">
              <a:defRPr sz="2000"/>
            </a:pPr>
            <a:r>
              <a:t>• Base of the food chain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Photosynthesis is a vital process that converts sunlight into energy, providing food for plants and oxygen for the planet.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