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A Review of CPU Scheduling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 quick look at common CPU scheduling algorithms and their characteristics.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Introduction to CPU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CPU scheduling determines which process gets to use the CPU and for how long.  It's crucial for system performance and responsiveness.</a:t>
            </a:r>
          </a:p>
          <a:p>
            <a:pPr lvl="1">
              <a:defRPr sz="2000"/>
            </a:pPr>
            <a:r>
              <a:t>• Manages process execution</a:t>
            </a:r>
          </a:p>
          <a:p>
            <a:pPr lvl="1">
              <a:defRPr sz="2000"/>
            </a:pPr>
            <a:r>
              <a:t>• Impacts performance</a:t>
            </a:r>
          </a:p>
          <a:p>
            <a:pPr lvl="1">
              <a:defRPr sz="2000"/>
            </a:pPr>
            <a:r>
              <a:t>• Different algorithms exist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First-Come, First-Served (FCFS)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Processes are executed in the order they arrive. Simple to implement, but can lead to long waiting times for shorter processes.</a:t>
            </a:r>
          </a:p>
          <a:p>
            <a:pPr lvl="1">
              <a:defRPr sz="2000"/>
            </a:pPr>
            <a:r>
              <a:t>• Simple</a:t>
            </a:r>
          </a:p>
          <a:p>
            <a:pPr lvl="1">
              <a:defRPr sz="2000"/>
            </a:pPr>
            <a:r>
              <a:t>• Non-preemptive</a:t>
            </a:r>
          </a:p>
          <a:p>
            <a:pPr lvl="1">
              <a:defRPr sz="2000"/>
            </a:pPr>
            <a:r>
              <a:t>• Can cause starvation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Shortest Job First (SJF)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Prioritizes processes with the shortest burst time. Minimizes average waiting time but requires knowing burst times in advance.</a:t>
            </a:r>
          </a:p>
          <a:p>
            <a:pPr lvl="1">
              <a:defRPr sz="2000"/>
            </a:pPr>
            <a:r>
              <a:t>• Minimizes waiting time</a:t>
            </a:r>
          </a:p>
          <a:p>
            <a:pPr lvl="1">
              <a:defRPr sz="2000"/>
            </a:pPr>
            <a:r>
              <a:t>• Preemptive (Shortest Remaining Time First)</a:t>
            </a:r>
          </a:p>
          <a:p>
            <a:pPr lvl="1">
              <a:defRPr sz="2000"/>
            </a:pPr>
            <a:r>
              <a:t>• Needs burst time 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Priority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Processes are assigned priorities, and the CPU is allocated to the highest priority process.  Can lead to starvation if low-priority processes are constantly preempted.</a:t>
            </a:r>
          </a:p>
          <a:p>
            <a:pPr lvl="1">
              <a:defRPr sz="2000"/>
            </a:pPr>
            <a:r>
              <a:t>• Priority based</a:t>
            </a:r>
          </a:p>
          <a:p>
            <a:pPr lvl="1">
              <a:defRPr sz="2000"/>
            </a:pPr>
            <a:r>
              <a:t>• Preemptive or non-preemptive</a:t>
            </a:r>
          </a:p>
          <a:p>
            <a:pPr lvl="1">
              <a:defRPr sz="2000"/>
            </a:pPr>
            <a:r>
              <a:t>• Starvation risk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Round Robin (RR)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Each process gets a fixed time slice (quantum).  Fair and responsive, suitable for time-sharing systems.</a:t>
            </a:r>
          </a:p>
          <a:p>
            <a:pPr lvl="1">
              <a:defRPr sz="2000"/>
            </a:pPr>
            <a:r>
              <a:t>• Time-sliced</a:t>
            </a:r>
          </a:p>
          <a:p>
            <a:pPr lvl="1">
              <a:defRPr sz="2000"/>
            </a:pPr>
            <a:r>
              <a:t>• Fair allocation</a:t>
            </a:r>
          </a:p>
          <a:p>
            <a:pPr lvl="1">
              <a:defRPr sz="2000"/>
            </a:pPr>
            <a:r>
              <a:t>• Good for interactive systems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CPU scheduling is a critical aspect of operating system design. Different algorithms offer trade-offs between simplicity, fairness, and performance. The choice of algorithm depends on the specific needs of the system.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