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080810-C887-4A55-AE87-023C00AF06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Airport_Dashboard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9E1635-A347-47DC-8D75-D616C9C6CB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01-12-2020 20:44:25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E06E954-91FA-4388-A4D4-9806A8E83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2020-12-02T01:44:28Z</dcterms:created>
  <dcterms:modified xsi:type="dcterms:W3CDTF">2020-12-02T01:44:28Z</dcterms:modified>
</cp:coreProperties>
</file>