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8132F7E-6A1C-43E0-8E1E-FC58CB377F2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HR Analytics 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07FC509-56DD-4CB5-A440-92706EA189E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30-11-2020 21:39:51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E8E4373C-CDFC-4A74-81D2-D6AC4A19AC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2020-12-01T02:39:52Z</dcterms:created>
  <dcterms:modified xsi:type="dcterms:W3CDTF">2020-12-01T02:39:52Z</dcterms:modified>
</cp:coreProperties>
</file>