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6B98E3B-815B-48CB-92B0-FEE6E27DD97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Profit_and_loss_scenerios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6A826A1-5493-4CEF-A4AE-0AF141BCCB1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29-11-2020 18:01:43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F7653C7-D595-485F-9CF4-C5E552AAD9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53" y="0"/>
            <a:ext cx="10085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2020-11-29T23:01:44Z</dcterms:created>
  <dcterms:modified xsi:type="dcterms:W3CDTF">2020-11-29T23:01:44Z</dcterms:modified>
</cp:coreProperties>
</file>