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A39F92-A3EF-4FD9-A691-CA3B1A807B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Global_superstore_business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5F49B7-9D7C-43BA-ABC0-C980679A90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29-11-2020 14:45:29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47D4934-FD82-4E70-8C09-CC56E618F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2020-11-29T19:45:33Z</dcterms:created>
  <dcterms:modified xsi:type="dcterms:W3CDTF">2020-11-29T19:45:33Z</dcterms:modified>
</cp:coreProperties>
</file>