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E8551E-2A21-481C-AB42-C0BF65925D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288CB4-C97C-41DA-94E3-3364DD7B17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30-11-2020 20:53:32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44B0B9B-CA2C-4337-8E9A-B46BDB4E8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2020-12-01T01:53:33Z</dcterms:created>
  <dcterms:modified xsi:type="dcterms:W3CDTF">2020-12-01T01:53:33Z</dcterms:modified>
</cp:coreProperties>
</file>