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E56EF1-696D-4F83-B745-C32AE6865AF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of Movies 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9F30A42-517D-460B-97A5-D947DD97AD8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02-12-2020 22:32:38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2" name="slide2">
            <a:extLst>
              <a:ext uri="{FF2B5EF4-FFF2-40B4-BE49-F238E27FC236}">
                <a16:creationId xmlns:a16="http://schemas.microsoft.com/office/drawing/2014/main" id="{409798DE-1748-43A0-A458-D54E8A19D9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215"/>
            <a:ext cx="12192000" cy="39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2020-12-03T03:32:57Z</dcterms:created>
  <dcterms:modified xsi:type="dcterms:W3CDTF">2020-12-03T03:32:57Z</dcterms:modified>
</cp:coreProperties>
</file>