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245E5D-3BD1-40B5-BD08-A34A38D8C56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of Movies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E3904E5-F9A3-4072-BC23-98EACA6211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02-12-2020 21:18:19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483AC58-4B9E-47F7-989F-4EE1F5C216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0"/>
            <a:ext cx="1071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2020-12-03T02:18:19Z</dcterms:created>
  <dcterms:modified xsi:type="dcterms:W3CDTF">2020-12-03T02:18:19Z</dcterms:modified>
</cp:coreProperties>
</file>