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8B41F9-C7E2-4D30-AA99-85D2D1A01A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0B3D8A-8D0C-49CA-A2BC-659E8E8474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21:18:38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3A74D97-2331-49A1-80FB-96DFB36AB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2020-12-03T02:18:39Z</dcterms:created>
  <dcterms:modified xsi:type="dcterms:W3CDTF">2020-12-03T02:18:39Z</dcterms:modified>
</cp:coreProperties>
</file>