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8A1DEA-9222-478D-A968-1C02817A64B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8689BD-ABEC-495D-B8EF-CE4EE92ADC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21:18:56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41DF0335-A8C1-489B-B3A0-168B928A9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2020-12-03T02:18:56Z</dcterms:created>
  <dcterms:modified xsi:type="dcterms:W3CDTF">2020-12-03T02:18:56Z</dcterms:modified>
</cp:coreProperties>
</file>