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3C3309B-585B-40AD-997C-75E2F02CA84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EDA of Movies 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23FB977-8C9A-4071-9E84-F294022D874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02-12-2020 21:19:21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" id="2" name="slide2">
            <a:extLst>
              <a:ext uri="{FF2B5EF4-FFF2-40B4-BE49-F238E27FC236}">
                <a16:creationId xmlns:a16="http://schemas.microsoft.com/office/drawing/2014/main" id="{89ECC719-197C-4806-A8B8-C66911E054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0"/>
            <a:ext cx="10715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2020-12-03T02:19:21Z</dcterms:created>
  <dcterms:modified xsi:type="dcterms:W3CDTF">2020-12-03T02:19:21Z</dcterms:modified>
</cp:coreProperties>
</file>