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1AFC48-6F71-4221-9EC2-FC087DA423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FF8679-C4C5-49FA-9E1F-A1764945CB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03-12-2020 23:28:56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" name="slide2">
            <a:extLst>
              <a:ext uri="{FF2B5EF4-FFF2-40B4-BE49-F238E27FC236}">
                <a16:creationId xmlns:a16="http://schemas.microsoft.com/office/drawing/2014/main" id="{B217B2C4-F282-4E20-8004-C3F949B17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2020-12-04T04:29:02Z</dcterms:created>
  <dcterms:modified xsi:type="dcterms:W3CDTF">2020-12-04T04:29:02Z</dcterms:modified>
</cp:coreProperties>
</file>