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01AB42-7284-48C4-9CF0-0445233BE2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of Movies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450B9E-8A04-4F1B-89D8-6ECE6D6812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03-12-2020 16:28:08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E0A75D38-FBEB-449D-93B5-FB8476F16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2020-12-03T21:28:09Z</dcterms:created>
  <dcterms:modified xsi:type="dcterms:W3CDTF">2020-12-03T21:28:09Z</dcterms:modified>
</cp:coreProperties>
</file>