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F80780-F124-4E5D-8417-C607467C06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0B2410-95BA-4B45-B9AC-1ECF8455C0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03-12-2020 16:27:13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2" name="slide2">
            <a:extLst>
              <a:ext uri="{FF2B5EF4-FFF2-40B4-BE49-F238E27FC236}">
                <a16:creationId xmlns:a16="http://schemas.microsoft.com/office/drawing/2014/main" id="{7FFDB258-43DD-4777-9597-8063ED4B38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" y="0"/>
            <a:ext cx="1203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2020-12-03T21:27:14Z</dcterms:created>
  <dcterms:modified xsi:type="dcterms:W3CDTF">2020-12-03T21:27:14Z</dcterms:modified>
</cp:coreProperties>
</file>