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3" r:id="rId5"/>
    <p:sldId id="274" r:id="rId6"/>
    <p:sldId id="278" r:id="rId7"/>
    <p:sldId id="275" r:id="rId8"/>
    <p:sldId id="277" r:id="rId9"/>
    <p:sldId id="260" r:id="rId10"/>
    <p:sldId id="272" r:id="rId11"/>
    <p:sldId id="267" r:id="rId12"/>
    <p:sldId id="261" r:id="rId13"/>
    <p:sldId id="263" r:id="rId14"/>
    <p:sldId id="281" r:id="rId15"/>
    <p:sldId id="283" r:id="rId16"/>
    <p:sldId id="280" r:id="rId17"/>
    <p:sldId id="285" r:id="rId18"/>
    <p:sldId id="284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ar-PC\Desktop\Char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Sheet3!$B$1</c:f>
              <c:strCache>
                <c:ptCount val="1"/>
                <c:pt idx="0">
                  <c:v>Sp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Sheet3!$A$2:$A$5</c:f>
              <c:numCache>
                <c:formatCode>General</c:formatCode>
                <c:ptCount val="4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</c:numCache>
            </c:numRef>
          </c:cat>
          <c:val>
            <c:numRef>
              <c:f>Sheet3!$B$2:$B$5</c:f>
              <c:numCache>
                <c:formatCode>General</c:formatCode>
                <c:ptCount val="4"/>
                <c:pt idx="0">
                  <c:v>25</c:v>
                </c:pt>
                <c:pt idx="1">
                  <c:v>32</c:v>
                </c:pt>
                <c:pt idx="2">
                  <c:v>39</c:v>
                </c:pt>
                <c:pt idx="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1-480C-982B-E7EAE270E63B}"/>
            </c:ext>
          </c:extLst>
        </c:ser>
        <c:ser>
          <c:idx val="2"/>
          <c:order val="2"/>
          <c:tx>
            <c:strRef>
              <c:f>Sheet3!$C$1</c:f>
              <c:strCache>
                <c:ptCount val="1"/>
                <c:pt idx="0">
                  <c:v>MI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Sheet3!$A$2:$A$5</c:f>
              <c:numCache>
                <c:formatCode>General</c:formatCode>
                <c:ptCount val="4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</c:numCache>
            </c:numRef>
          </c:cat>
          <c:val>
            <c:numRef>
              <c:f>Sheet3!$C$2:$C$5</c:f>
              <c:numCache>
                <c:formatCode>General</c:formatCode>
                <c:ptCount val="4"/>
                <c:pt idx="0">
                  <c:v>22</c:v>
                </c:pt>
                <c:pt idx="1">
                  <c:v>28</c:v>
                </c:pt>
                <c:pt idx="2">
                  <c:v>33</c:v>
                </c:pt>
                <c:pt idx="3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1-480C-982B-E7EAE270E63B}"/>
            </c:ext>
          </c:extLst>
        </c:ser>
        <c:ser>
          <c:idx val="3"/>
          <c:order val="3"/>
          <c:tx>
            <c:strRef>
              <c:f>Sheet3!$D$1</c:f>
              <c:strCache>
                <c:ptCount val="1"/>
                <c:pt idx="0">
                  <c:v>PdCsp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Sheet3!$A$2:$A$5</c:f>
              <c:numCache>
                <c:formatCode>General</c:formatCode>
                <c:ptCount val="4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</c:numCache>
            </c:numRef>
          </c:cat>
          <c:val>
            <c:numRef>
              <c:f>Sheet3!$D$2:$D$5</c:f>
              <c:numCache>
                <c:formatCode>General</c:formatCode>
                <c:ptCount val="4"/>
                <c:pt idx="0">
                  <c:v>18</c:v>
                </c:pt>
                <c:pt idx="1">
                  <c:v>20</c:v>
                </c:pt>
                <c:pt idx="2">
                  <c:v>25</c:v>
                </c:pt>
                <c:pt idx="3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1-480C-982B-E7EAE270E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3364800"/>
        <c:axId val="-14336425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Sheet3!$A$1</c15:sqref>
                        </c15:formulaRef>
                      </c:ext>
                    </c:extLst>
                    <c:strCache>
                      <c:ptCount val="1"/>
                      <c:pt idx="0">
                        <c:v>Packet-Size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Sheet3!$A$2:$A$5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128</c:v>
                      </c:pt>
                      <c:pt idx="1">
                        <c:v>256</c:v>
                      </c:pt>
                      <c:pt idx="2">
                        <c:v>512</c:v>
                      </c:pt>
                      <c:pt idx="3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Sheet3!$A$2:$A$5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128</c:v>
                      </c:pt>
                      <c:pt idx="1">
                        <c:v>256</c:v>
                      </c:pt>
                      <c:pt idx="2">
                        <c:v>512</c:v>
                      </c:pt>
                      <c:pt idx="3">
                        <c:v>1024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9B1-480C-982B-E7EAE270E63B}"/>
                  </c:ext>
                </c:extLst>
              </c15:ser>
            </c15:filteredLineSeries>
          </c:ext>
        </c:extLst>
      </c:lineChart>
      <c:catAx>
        <c:axId val="-14336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364256"/>
        <c:crosses val="autoZero"/>
        <c:auto val="1"/>
        <c:lblAlgn val="ctr"/>
        <c:lblOffset val="100"/>
        <c:noMultiLvlLbl val="0"/>
      </c:catAx>
      <c:valAx>
        <c:axId val="-14336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36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16.png"/><Relationship Id="rId6" Type="http://schemas.openxmlformats.org/officeDocument/2006/relationships/image" Target="../media/image7.sv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2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9.png"/><Relationship Id="rId6" Type="http://schemas.openxmlformats.org/officeDocument/2006/relationships/image" Target="../media/image28.svg"/><Relationship Id="rId5" Type="http://schemas.openxmlformats.org/officeDocument/2006/relationships/image" Target="../media/image30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DFE440-6002-4E2A-AF3C-340924BDEF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EB6BAC-A82F-4E1A-A011-4A968445F6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D1F01CE7-CF7D-4171-9513-6E55DFC8CF30}" type="parTrans" cxnId="{81E773F3-9140-453A-9948-28DE97D7173D}">
      <dgm:prSet/>
      <dgm:spPr/>
      <dgm:t>
        <a:bodyPr/>
        <a:lstStyle/>
        <a:p>
          <a:endParaRPr lang="en-US"/>
        </a:p>
      </dgm:t>
    </dgm:pt>
    <dgm:pt modelId="{C82EDEC7-D173-425C-9A97-26C81D37A38B}" type="sibTrans" cxnId="{81E773F3-9140-453A-9948-28DE97D717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42D06B-66A4-46BA-8D20-CB02D8474E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SURVEY</a:t>
          </a:r>
        </a:p>
      </dgm:t>
    </dgm:pt>
    <dgm:pt modelId="{D4F00795-B655-4E1F-AC11-9B70EDA21072}" type="parTrans" cxnId="{6E7A5AA9-A83D-4A66-AA5A-7FDA5D1D5BB8}">
      <dgm:prSet/>
      <dgm:spPr/>
      <dgm:t>
        <a:bodyPr/>
        <a:lstStyle/>
        <a:p>
          <a:endParaRPr lang="en-US"/>
        </a:p>
      </dgm:t>
    </dgm:pt>
    <dgm:pt modelId="{9092F9D2-935B-4961-B763-B412D9415698}" type="sibTrans" cxnId="{6E7A5AA9-A83D-4A66-AA5A-7FDA5D1D5B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00C931-F92C-40CF-8596-C26F173EC6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METHODOLOGY</a:t>
          </a:r>
        </a:p>
      </dgm:t>
    </dgm:pt>
    <dgm:pt modelId="{A9FD7985-CFDB-47EA-89C5-38D42DFF7BA8}" type="parTrans" cxnId="{A40A6F2C-9967-41BE-B675-EAB138A26F61}">
      <dgm:prSet/>
      <dgm:spPr/>
      <dgm:t>
        <a:bodyPr/>
        <a:lstStyle/>
        <a:p>
          <a:endParaRPr lang="en-US"/>
        </a:p>
      </dgm:t>
    </dgm:pt>
    <dgm:pt modelId="{A746C009-E8B9-4015-B673-78712CBEAD71}" type="sibTrans" cxnId="{A40A6F2C-9967-41BE-B675-EAB138A26F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6C2940-B177-41DB-A095-EDAABCF02E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</a:t>
          </a:r>
        </a:p>
      </dgm:t>
    </dgm:pt>
    <dgm:pt modelId="{41783C81-DCB8-4363-AC9A-2339D811F784}" type="parTrans" cxnId="{33A8FEB0-4660-49AA-ABEB-56974F1B6BD7}">
      <dgm:prSet/>
      <dgm:spPr/>
      <dgm:t>
        <a:bodyPr/>
        <a:lstStyle/>
        <a:p>
          <a:endParaRPr lang="en-US"/>
        </a:p>
      </dgm:t>
    </dgm:pt>
    <dgm:pt modelId="{B9A67D78-33F8-46FE-901F-9C0705EF3B69}" type="sibTrans" cxnId="{33A8FEB0-4660-49AA-ABEB-56974F1B6B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15B6D0-BD3E-43FE-90A5-E02DF616D8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ROUTING ALGORITHMS </a:t>
          </a:r>
        </a:p>
      </dgm:t>
    </dgm:pt>
    <dgm:pt modelId="{71CEA5A0-3BA6-47D7-B7CD-D26FE608F529}" type="parTrans" cxnId="{BB1FA238-4F28-4221-B2E1-73E89D6088F8}">
      <dgm:prSet/>
      <dgm:spPr/>
      <dgm:t>
        <a:bodyPr/>
        <a:lstStyle/>
        <a:p>
          <a:endParaRPr lang="en-US"/>
        </a:p>
      </dgm:t>
    </dgm:pt>
    <dgm:pt modelId="{6255FF9E-946C-4466-95E9-28ADDBEE244A}" type="sibTrans" cxnId="{BB1FA238-4F28-4221-B2E1-73E89D6088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52BFF4-3A92-4949-B075-46CA6DD619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COMPARISION MATRIX</a:t>
          </a:r>
        </a:p>
      </dgm:t>
    </dgm:pt>
    <dgm:pt modelId="{2576789A-9770-4B22-A4AC-8AC0D52F4452}" type="parTrans" cxnId="{7E1A2124-BBF4-4B3E-BDF6-D5600CE572B2}">
      <dgm:prSet/>
      <dgm:spPr/>
      <dgm:t>
        <a:bodyPr/>
        <a:lstStyle/>
        <a:p>
          <a:endParaRPr lang="en-US"/>
        </a:p>
      </dgm:t>
    </dgm:pt>
    <dgm:pt modelId="{CEBB0737-1BEE-43B8-9A71-D0119713EF1F}" type="sibTrans" cxnId="{7E1A2124-BBF4-4B3E-BDF6-D5600CE572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595646-40CD-4F13-A286-7C11C2F6B0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CONCLUSSION</a:t>
          </a:r>
        </a:p>
      </dgm:t>
    </dgm:pt>
    <dgm:pt modelId="{A2659DB4-03A4-4EE8-ACA6-CE166B961F52}" type="parTrans" cxnId="{7E050674-8748-48D8-B680-F85A466BE8F6}">
      <dgm:prSet/>
      <dgm:spPr/>
      <dgm:t>
        <a:bodyPr/>
        <a:lstStyle/>
        <a:p>
          <a:endParaRPr lang="en-US"/>
        </a:p>
      </dgm:t>
    </dgm:pt>
    <dgm:pt modelId="{865EC971-DB13-4058-88DA-FB76BF591BA4}" type="sibTrans" cxnId="{7E050674-8748-48D8-B680-F85A466BE8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75AD0D-6C28-4014-84EA-6D593B76A4F0}" type="pres">
      <dgm:prSet presAssocID="{5DDFE440-6002-4E2A-AF3C-340924BDEF2E}" presName="root" presStyleCnt="0">
        <dgm:presLayoutVars>
          <dgm:dir/>
          <dgm:resizeHandles val="exact"/>
        </dgm:presLayoutVars>
      </dgm:prSet>
      <dgm:spPr/>
    </dgm:pt>
    <dgm:pt modelId="{26623EFA-F28A-44A1-BECF-DEA6B06A01B9}" type="pres">
      <dgm:prSet presAssocID="{C3EB6BAC-A82F-4E1A-A011-4A968445F64F}" presName="compNode" presStyleCnt="0"/>
      <dgm:spPr/>
    </dgm:pt>
    <dgm:pt modelId="{23CAE40C-2C30-4199-A76B-48315F5522A9}" type="pres">
      <dgm:prSet presAssocID="{C3EB6BAC-A82F-4E1A-A011-4A968445F64F}" presName="bgRect" presStyleLbl="bgShp" presStyleIdx="0" presStyleCnt="7"/>
      <dgm:spPr/>
    </dgm:pt>
    <dgm:pt modelId="{C16F499E-B57B-41B2-9B5B-83DC8CC7B152}" type="pres">
      <dgm:prSet presAssocID="{C3EB6BAC-A82F-4E1A-A011-4A968445F64F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28F2F5B-D906-4032-987D-1532B81DB818}" type="pres">
      <dgm:prSet presAssocID="{C3EB6BAC-A82F-4E1A-A011-4A968445F64F}" presName="spaceRect" presStyleCnt="0"/>
      <dgm:spPr/>
    </dgm:pt>
    <dgm:pt modelId="{C6B63B32-227A-4F3E-AA60-039B1BD3186D}" type="pres">
      <dgm:prSet presAssocID="{C3EB6BAC-A82F-4E1A-A011-4A968445F64F}" presName="parTx" presStyleLbl="revTx" presStyleIdx="0" presStyleCnt="7">
        <dgm:presLayoutVars>
          <dgm:chMax val="0"/>
          <dgm:chPref val="0"/>
        </dgm:presLayoutVars>
      </dgm:prSet>
      <dgm:spPr/>
    </dgm:pt>
    <dgm:pt modelId="{96E5A4D2-EF94-4198-BF9B-2D6DE67A3578}" type="pres">
      <dgm:prSet presAssocID="{C82EDEC7-D173-425C-9A97-26C81D37A38B}" presName="sibTrans" presStyleCnt="0"/>
      <dgm:spPr/>
    </dgm:pt>
    <dgm:pt modelId="{EF5994F3-9964-4D66-A559-6727E686D436}" type="pres">
      <dgm:prSet presAssocID="{0242D06B-66A4-46BA-8D20-CB02D8474EE3}" presName="compNode" presStyleCnt="0"/>
      <dgm:spPr/>
    </dgm:pt>
    <dgm:pt modelId="{7BCCC251-0848-4571-92CE-76F082209BD3}" type="pres">
      <dgm:prSet presAssocID="{0242D06B-66A4-46BA-8D20-CB02D8474EE3}" presName="bgRect" presStyleLbl="bgShp" presStyleIdx="1" presStyleCnt="7"/>
      <dgm:spPr/>
    </dgm:pt>
    <dgm:pt modelId="{33EBC69F-CA29-4FBB-AE57-F7B5A5B073EA}" type="pres">
      <dgm:prSet presAssocID="{0242D06B-66A4-46BA-8D20-CB02D8474EE3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C43081D-65C0-4CB4-9BC8-422293AF707C}" type="pres">
      <dgm:prSet presAssocID="{0242D06B-66A4-46BA-8D20-CB02D8474EE3}" presName="spaceRect" presStyleCnt="0"/>
      <dgm:spPr/>
    </dgm:pt>
    <dgm:pt modelId="{8E955900-BABC-4052-B8C5-EC85FEB65E18}" type="pres">
      <dgm:prSet presAssocID="{0242D06B-66A4-46BA-8D20-CB02D8474EE3}" presName="parTx" presStyleLbl="revTx" presStyleIdx="1" presStyleCnt="7">
        <dgm:presLayoutVars>
          <dgm:chMax val="0"/>
          <dgm:chPref val="0"/>
        </dgm:presLayoutVars>
      </dgm:prSet>
      <dgm:spPr/>
    </dgm:pt>
    <dgm:pt modelId="{633BB8CD-3ADA-40D4-A0F8-3A99D12D4C61}" type="pres">
      <dgm:prSet presAssocID="{9092F9D2-935B-4961-B763-B412D9415698}" presName="sibTrans" presStyleCnt="0"/>
      <dgm:spPr/>
    </dgm:pt>
    <dgm:pt modelId="{E54D43B2-200B-4FDA-A5DA-A212CAE4291D}" type="pres">
      <dgm:prSet presAssocID="{8700C931-F92C-40CF-8596-C26F173EC643}" presName="compNode" presStyleCnt="0"/>
      <dgm:spPr/>
    </dgm:pt>
    <dgm:pt modelId="{47536C10-634A-4429-8B17-9CE43B216DA9}" type="pres">
      <dgm:prSet presAssocID="{8700C931-F92C-40CF-8596-C26F173EC643}" presName="bgRect" presStyleLbl="bgShp" presStyleIdx="2" presStyleCnt="7"/>
      <dgm:spPr/>
    </dgm:pt>
    <dgm:pt modelId="{F088CBFD-D303-4F3F-BFE9-F96687713A2C}" type="pres">
      <dgm:prSet presAssocID="{8700C931-F92C-40CF-8596-C26F173EC643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426FCDD-D9E6-4F1A-B821-6ED7EC8FD2DA}" type="pres">
      <dgm:prSet presAssocID="{8700C931-F92C-40CF-8596-C26F173EC643}" presName="spaceRect" presStyleCnt="0"/>
      <dgm:spPr/>
    </dgm:pt>
    <dgm:pt modelId="{3149150E-AF26-4CF8-BDCC-E19AF919A7C2}" type="pres">
      <dgm:prSet presAssocID="{8700C931-F92C-40CF-8596-C26F173EC643}" presName="parTx" presStyleLbl="revTx" presStyleIdx="2" presStyleCnt="7">
        <dgm:presLayoutVars>
          <dgm:chMax val="0"/>
          <dgm:chPref val="0"/>
        </dgm:presLayoutVars>
      </dgm:prSet>
      <dgm:spPr/>
    </dgm:pt>
    <dgm:pt modelId="{4C1C51DF-4B1D-4875-ABF2-249D8E2A2F44}" type="pres">
      <dgm:prSet presAssocID="{A746C009-E8B9-4015-B673-78712CBEAD71}" presName="sibTrans" presStyleCnt="0"/>
      <dgm:spPr/>
    </dgm:pt>
    <dgm:pt modelId="{0ABC6496-99A6-46A0-9FAA-8A43C7CA12AD}" type="pres">
      <dgm:prSet presAssocID="{506C2940-B177-41DB-A095-EDAABCF02EA4}" presName="compNode" presStyleCnt="0"/>
      <dgm:spPr/>
    </dgm:pt>
    <dgm:pt modelId="{E61D4092-1994-41E1-BEF2-CA7689F02EB2}" type="pres">
      <dgm:prSet presAssocID="{506C2940-B177-41DB-A095-EDAABCF02EA4}" presName="bgRect" presStyleLbl="bgShp" presStyleIdx="3" presStyleCnt="7"/>
      <dgm:spPr/>
    </dgm:pt>
    <dgm:pt modelId="{887E62C4-166E-4015-A2ED-3D4308ABEF55}" type="pres">
      <dgm:prSet presAssocID="{506C2940-B177-41DB-A095-EDAABCF02EA4}" presName="iconRect" presStyleLbl="node1" presStyleIdx="3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6828856-CE1D-409E-8018-13D87CE9CC54}" type="pres">
      <dgm:prSet presAssocID="{506C2940-B177-41DB-A095-EDAABCF02EA4}" presName="spaceRect" presStyleCnt="0"/>
      <dgm:spPr/>
    </dgm:pt>
    <dgm:pt modelId="{285BEAB5-2F7F-456F-B2F6-6BDBB5BD0D1F}" type="pres">
      <dgm:prSet presAssocID="{506C2940-B177-41DB-A095-EDAABCF02EA4}" presName="parTx" presStyleLbl="revTx" presStyleIdx="3" presStyleCnt="7">
        <dgm:presLayoutVars>
          <dgm:chMax val="0"/>
          <dgm:chPref val="0"/>
        </dgm:presLayoutVars>
      </dgm:prSet>
      <dgm:spPr/>
    </dgm:pt>
    <dgm:pt modelId="{F731AA10-C027-43D6-AB9E-8B4B85B93362}" type="pres">
      <dgm:prSet presAssocID="{B9A67D78-33F8-46FE-901F-9C0705EF3B69}" presName="sibTrans" presStyleCnt="0"/>
      <dgm:spPr/>
    </dgm:pt>
    <dgm:pt modelId="{D33E3440-1B07-4D1E-93EA-B832A22E51AB}" type="pres">
      <dgm:prSet presAssocID="{B615B6D0-BD3E-43FE-90A5-E02DF616D8E3}" presName="compNode" presStyleCnt="0"/>
      <dgm:spPr/>
    </dgm:pt>
    <dgm:pt modelId="{65657F03-E2A7-4342-962B-CBE57D122F81}" type="pres">
      <dgm:prSet presAssocID="{B615B6D0-BD3E-43FE-90A5-E02DF616D8E3}" presName="bgRect" presStyleLbl="bgShp" presStyleIdx="4" presStyleCnt="7"/>
      <dgm:spPr/>
    </dgm:pt>
    <dgm:pt modelId="{B172CD8E-320E-44D5-96E3-15163547D431}" type="pres">
      <dgm:prSet presAssocID="{B615B6D0-BD3E-43FE-90A5-E02DF616D8E3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8CD934-12B9-42A8-ADC9-BD38D0E59F11}" type="pres">
      <dgm:prSet presAssocID="{B615B6D0-BD3E-43FE-90A5-E02DF616D8E3}" presName="spaceRect" presStyleCnt="0"/>
      <dgm:spPr/>
    </dgm:pt>
    <dgm:pt modelId="{D1EAB64D-39A1-4B0D-A1D8-7AA57B6D3C62}" type="pres">
      <dgm:prSet presAssocID="{B615B6D0-BD3E-43FE-90A5-E02DF616D8E3}" presName="parTx" presStyleLbl="revTx" presStyleIdx="4" presStyleCnt="7">
        <dgm:presLayoutVars>
          <dgm:chMax val="0"/>
          <dgm:chPref val="0"/>
        </dgm:presLayoutVars>
      </dgm:prSet>
      <dgm:spPr/>
    </dgm:pt>
    <dgm:pt modelId="{593F821B-B07F-44D7-BE23-72EA0816BE3C}" type="pres">
      <dgm:prSet presAssocID="{6255FF9E-946C-4466-95E9-28ADDBEE244A}" presName="sibTrans" presStyleCnt="0"/>
      <dgm:spPr/>
    </dgm:pt>
    <dgm:pt modelId="{0FAD4FE9-802C-45E4-BC0C-F63E0F854B9C}" type="pres">
      <dgm:prSet presAssocID="{A152BFF4-3A92-4949-B075-46CA6DD6196D}" presName="compNode" presStyleCnt="0"/>
      <dgm:spPr/>
    </dgm:pt>
    <dgm:pt modelId="{6586614B-BAD8-463B-8DA3-D6F51F0C4E12}" type="pres">
      <dgm:prSet presAssocID="{A152BFF4-3A92-4949-B075-46CA6DD6196D}" presName="bgRect" presStyleLbl="bgShp" presStyleIdx="5" presStyleCnt="7"/>
      <dgm:spPr/>
    </dgm:pt>
    <dgm:pt modelId="{5FF1BE4C-3772-4C07-92F9-FD3A3C391CF7}" type="pres">
      <dgm:prSet presAssocID="{A152BFF4-3A92-4949-B075-46CA6DD6196D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D1F325E-D31F-44DC-A088-DE90C9023B62}" type="pres">
      <dgm:prSet presAssocID="{A152BFF4-3A92-4949-B075-46CA6DD6196D}" presName="spaceRect" presStyleCnt="0"/>
      <dgm:spPr/>
    </dgm:pt>
    <dgm:pt modelId="{36F5E73E-8353-4438-85F3-D5517C9AFA0E}" type="pres">
      <dgm:prSet presAssocID="{A152BFF4-3A92-4949-B075-46CA6DD6196D}" presName="parTx" presStyleLbl="revTx" presStyleIdx="5" presStyleCnt="7">
        <dgm:presLayoutVars>
          <dgm:chMax val="0"/>
          <dgm:chPref val="0"/>
        </dgm:presLayoutVars>
      </dgm:prSet>
      <dgm:spPr/>
    </dgm:pt>
    <dgm:pt modelId="{906D6FF1-2B76-4BC0-A348-3BB9D153649E}" type="pres">
      <dgm:prSet presAssocID="{CEBB0737-1BEE-43B8-9A71-D0119713EF1F}" presName="sibTrans" presStyleCnt="0"/>
      <dgm:spPr/>
    </dgm:pt>
    <dgm:pt modelId="{2FADA421-30B5-44AA-B805-B48B9B89141D}" type="pres">
      <dgm:prSet presAssocID="{E5595646-40CD-4F13-A286-7C11C2F6B04F}" presName="compNode" presStyleCnt="0"/>
      <dgm:spPr/>
    </dgm:pt>
    <dgm:pt modelId="{38AD90F1-58B8-44BA-9A34-8209A5C0038A}" type="pres">
      <dgm:prSet presAssocID="{E5595646-40CD-4F13-A286-7C11C2F6B04F}" presName="bgRect" presStyleLbl="bgShp" presStyleIdx="6" presStyleCnt="7"/>
      <dgm:spPr/>
    </dgm:pt>
    <dgm:pt modelId="{6FC7A41F-2AAC-4D1A-BE5E-D5BD975527D8}" type="pres">
      <dgm:prSet presAssocID="{E5595646-40CD-4F13-A286-7C11C2F6B04F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6D1FCA3-2736-4893-874E-96F6D8690D66}" type="pres">
      <dgm:prSet presAssocID="{E5595646-40CD-4F13-A286-7C11C2F6B04F}" presName="spaceRect" presStyleCnt="0"/>
      <dgm:spPr/>
    </dgm:pt>
    <dgm:pt modelId="{ED729231-FABF-44A1-84EC-0E78565B3A37}" type="pres">
      <dgm:prSet presAssocID="{E5595646-40CD-4F13-A286-7C11C2F6B04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E1A2124-BBF4-4B3E-BDF6-D5600CE572B2}" srcId="{5DDFE440-6002-4E2A-AF3C-340924BDEF2E}" destId="{A152BFF4-3A92-4949-B075-46CA6DD6196D}" srcOrd="5" destOrd="0" parTransId="{2576789A-9770-4B22-A4AC-8AC0D52F4452}" sibTransId="{CEBB0737-1BEE-43B8-9A71-D0119713EF1F}"/>
    <dgm:cxn modelId="{A40A6F2C-9967-41BE-B675-EAB138A26F61}" srcId="{5DDFE440-6002-4E2A-AF3C-340924BDEF2E}" destId="{8700C931-F92C-40CF-8596-C26F173EC643}" srcOrd="2" destOrd="0" parTransId="{A9FD7985-CFDB-47EA-89C5-38D42DFF7BA8}" sibTransId="{A746C009-E8B9-4015-B673-78712CBEAD71}"/>
    <dgm:cxn modelId="{BB1FA238-4F28-4221-B2E1-73E89D6088F8}" srcId="{5DDFE440-6002-4E2A-AF3C-340924BDEF2E}" destId="{B615B6D0-BD3E-43FE-90A5-E02DF616D8E3}" srcOrd="4" destOrd="0" parTransId="{71CEA5A0-3BA6-47D7-B7CD-D26FE608F529}" sibTransId="{6255FF9E-946C-4466-95E9-28ADDBEE244A}"/>
    <dgm:cxn modelId="{F6FBB746-3D34-4162-9AAF-78312493B35D}" type="presOf" srcId="{C3EB6BAC-A82F-4E1A-A011-4A968445F64F}" destId="{C6B63B32-227A-4F3E-AA60-039B1BD3186D}" srcOrd="0" destOrd="0" presId="urn:microsoft.com/office/officeart/2018/2/layout/IconVerticalSolidList"/>
    <dgm:cxn modelId="{7E050674-8748-48D8-B680-F85A466BE8F6}" srcId="{5DDFE440-6002-4E2A-AF3C-340924BDEF2E}" destId="{E5595646-40CD-4F13-A286-7C11C2F6B04F}" srcOrd="6" destOrd="0" parTransId="{A2659DB4-03A4-4EE8-ACA6-CE166B961F52}" sibTransId="{865EC971-DB13-4058-88DA-FB76BF591BA4}"/>
    <dgm:cxn modelId="{6E7A5AA9-A83D-4A66-AA5A-7FDA5D1D5BB8}" srcId="{5DDFE440-6002-4E2A-AF3C-340924BDEF2E}" destId="{0242D06B-66A4-46BA-8D20-CB02D8474EE3}" srcOrd="1" destOrd="0" parTransId="{D4F00795-B655-4E1F-AC11-9B70EDA21072}" sibTransId="{9092F9D2-935B-4961-B763-B412D9415698}"/>
    <dgm:cxn modelId="{33A8FEB0-4660-49AA-ABEB-56974F1B6BD7}" srcId="{5DDFE440-6002-4E2A-AF3C-340924BDEF2E}" destId="{506C2940-B177-41DB-A095-EDAABCF02EA4}" srcOrd="3" destOrd="0" parTransId="{41783C81-DCB8-4363-AC9A-2339D811F784}" sibTransId="{B9A67D78-33F8-46FE-901F-9C0705EF3B69}"/>
    <dgm:cxn modelId="{4FD5BEC8-041A-44F5-AAC5-A1458FC9EC83}" type="presOf" srcId="{B615B6D0-BD3E-43FE-90A5-E02DF616D8E3}" destId="{D1EAB64D-39A1-4B0D-A1D8-7AA57B6D3C62}" srcOrd="0" destOrd="0" presId="urn:microsoft.com/office/officeart/2018/2/layout/IconVerticalSolidList"/>
    <dgm:cxn modelId="{79C740CE-5865-4D78-BB69-CC4385D67595}" type="presOf" srcId="{A152BFF4-3A92-4949-B075-46CA6DD6196D}" destId="{36F5E73E-8353-4438-85F3-D5517C9AFA0E}" srcOrd="0" destOrd="0" presId="urn:microsoft.com/office/officeart/2018/2/layout/IconVerticalSolidList"/>
    <dgm:cxn modelId="{4E12CCD8-0CB1-4951-92A8-D974CE42A3B8}" type="presOf" srcId="{5DDFE440-6002-4E2A-AF3C-340924BDEF2E}" destId="{A275AD0D-6C28-4014-84EA-6D593B76A4F0}" srcOrd="0" destOrd="0" presId="urn:microsoft.com/office/officeart/2018/2/layout/IconVerticalSolidList"/>
    <dgm:cxn modelId="{7EB305DD-0419-4DF7-A14E-A8757782D952}" type="presOf" srcId="{E5595646-40CD-4F13-A286-7C11C2F6B04F}" destId="{ED729231-FABF-44A1-84EC-0E78565B3A37}" srcOrd="0" destOrd="0" presId="urn:microsoft.com/office/officeart/2018/2/layout/IconVerticalSolidList"/>
    <dgm:cxn modelId="{AAE0A1E5-2C0D-4F8D-B703-551104745675}" type="presOf" srcId="{0242D06B-66A4-46BA-8D20-CB02D8474EE3}" destId="{8E955900-BABC-4052-B8C5-EC85FEB65E18}" srcOrd="0" destOrd="0" presId="urn:microsoft.com/office/officeart/2018/2/layout/IconVerticalSolidList"/>
    <dgm:cxn modelId="{37B27BE8-55EF-42F7-86A3-A2D469DEF471}" type="presOf" srcId="{8700C931-F92C-40CF-8596-C26F173EC643}" destId="{3149150E-AF26-4CF8-BDCC-E19AF919A7C2}" srcOrd="0" destOrd="0" presId="urn:microsoft.com/office/officeart/2018/2/layout/IconVerticalSolidList"/>
    <dgm:cxn modelId="{C3A674EA-6F3C-40ED-920B-2A644B342470}" type="presOf" srcId="{506C2940-B177-41DB-A095-EDAABCF02EA4}" destId="{285BEAB5-2F7F-456F-B2F6-6BDBB5BD0D1F}" srcOrd="0" destOrd="0" presId="urn:microsoft.com/office/officeart/2018/2/layout/IconVerticalSolidList"/>
    <dgm:cxn modelId="{81E773F3-9140-453A-9948-28DE97D7173D}" srcId="{5DDFE440-6002-4E2A-AF3C-340924BDEF2E}" destId="{C3EB6BAC-A82F-4E1A-A011-4A968445F64F}" srcOrd="0" destOrd="0" parTransId="{D1F01CE7-CF7D-4171-9513-6E55DFC8CF30}" sibTransId="{C82EDEC7-D173-425C-9A97-26C81D37A38B}"/>
    <dgm:cxn modelId="{795A7380-7E9A-4AFF-BCE7-CF860DD54BE9}" type="presParOf" srcId="{A275AD0D-6C28-4014-84EA-6D593B76A4F0}" destId="{26623EFA-F28A-44A1-BECF-DEA6B06A01B9}" srcOrd="0" destOrd="0" presId="urn:microsoft.com/office/officeart/2018/2/layout/IconVerticalSolidList"/>
    <dgm:cxn modelId="{7086F452-4AD1-4329-96BF-AAE472F5D602}" type="presParOf" srcId="{26623EFA-F28A-44A1-BECF-DEA6B06A01B9}" destId="{23CAE40C-2C30-4199-A76B-48315F5522A9}" srcOrd="0" destOrd="0" presId="urn:microsoft.com/office/officeart/2018/2/layout/IconVerticalSolidList"/>
    <dgm:cxn modelId="{25315AE4-0A42-4647-86C9-F3EDAC4ABC87}" type="presParOf" srcId="{26623EFA-F28A-44A1-BECF-DEA6B06A01B9}" destId="{C16F499E-B57B-41B2-9B5B-83DC8CC7B152}" srcOrd="1" destOrd="0" presId="urn:microsoft.com/office/officeart/2018/2/layout/IconVerticalSolidList"/>
    <dgm:cxn modelId="{44F8D1EC-E41F-4594-886A-243A952BB334}" type="presParOf" srcId="{26623EFA-F28A-44A1-BECF-DEA6B06A01B9}" destId="{128F2F5B-D906-4032-987D-1532B81DB818}" srcOrd="2" destOrd="0" presId="urn:microsoft.com/office/officeart/2018/2/layout/IconVerticalSolidList"/>
    <dgm:cxn modelId="{EA612917-7421-4363-9690-C266BF88DEC2}" type="presParOf" srcId="{26623EFA-F28A-44A1-BECF-DEA6B06A01B9}" destId="{C6B63B32-227A-4F3E-AA60-039B1BD3186D}" srcOrd="3" destOrd="0" presId="urn:microsoft.com/office/officeart/2018/2/layout/IconVerticalSolidList"/>
    <dgm:cxn modelId="{E5EEC397-1B22-4330-9541-53CD7B86F586}" type="presParOf" srcId="{A275AD0D-6C28-4014-84EA-6D593B76A4F0}" destId="{96E5A4D2-EF94-4198-BF9B-2D6DE67A3578}" srcOrd="1" destOrd="0" presId="urn:microsoft.com/office/officeart/2018/2/layout/IconVerticalSolidList"/>
    <dgm:cxn modelId="{3CA58392-F5B0-49AE-BC8F-A1010412B7A1}" type="presParOf" srcId="{A275AD0D-6C28-4014-84EA-6D593B76A4F0}" destId="{EF5994F3-9964-4D66-A559-6727E686D436}" srcOrd="2" destOrd="0" presId="urn:microsoft.com/office/officeart/2018/2/layout/IconVerticalSolidList"/>
    <dgm:cxn modelId="{C6D94249-5D20-45A8-8E7C-66FAA6615D51}" type="presParOf" srcId="{EF5994F3-9964-4D66-A559-6727E686D436}" destId="{7BCCC251-0848-4571-92CE-76F082209BD3}" srcOrd="0" destOrd="0" presId="urn:microsoft.com/office/officeart/2018/2/layout/IconVerticalSolidList"/>
    <dgm:cxn modelId="{8E68BC62-708B-45D5-AF59-A103E3A9FE46}" type="presParOf" srcId="{EF5994F3-9964-4D66-A559-6727E686D436}" destId="{33EBC69F-CA29-4FBB-AE57-F7B5A5B073EA}" srcOrd="1" destOrd="0" presId="urn:microsoft.com/office/officeart/2018/2/layout/IconVerticalSolidList"/>
    <dgm:cxn modelId="{8EB71E8B-179F-42DC-B5D3-F921C1D7B76B}" type="presParOf" srcId="{EF5994F3-9964-4D66-A559-6727E686D436}" destId="{5C43081D-65C0-4CB4-9BC8-422293AF707C}" srcOrd="2" destOrd="0" presId="urn:microsoft.com/office/officeart/2018/2/layout/IconVerticalSolidList"/>
    <dgm:cxn modelId="{59FDFE77-F211-45FB-9F9F-45A2041000EC}" type="presParOf" srcId="{EF5994F3-9964-4D66-A559-6727E686D436}" destId="{8E955900-BABC-4052-B8C5-EC85FEB65E18}" srcOrd="3" destOrd="0" presId="urn:microsoft.com/office/officeart/2018/2/layout/IconVerticalSolidList"/>
    <dgm:cxn modelId="{39C2593C-80F2-461C-932E-A88241D715FA}" type="presParOf" srcId="{A275AD0D-6C28-4014-84EA-6D593B76A4F0}" destId="{633BB8CD-3ADA-40D4-A0F8-3A99D12D4C61}" srcOrd="3" destOrd="0" presId="urn:microsoft.com/office/officeart/2018/2/layout/IconVerticalSolidList"/>
    <dgm:cxn modelId="{85FDA86D-8C61-4AB8-A4C2-EDBC139D45A8}" type="presParOf" srcId="{A275AD0D-6C28-4014-84EA-6D593B76A4F0}" destId="{E54D43B2-200B-4FDA-A5DA-A212CAE4291D}" srcOrd="4" destOrd="0" presId="urn:microsoft.com/office/officeart/2018/2/layout/IconVerticalSolidList"/>
    <dgm:cxn modelId="{4EB3C695-53A5-47E2-9ECB-9F0B16C10707}" type="presParOf" srcId="{E54D43B2-200B-4FDA-A5DA-A212CAE4291D}" destId="{47536C10-634A-4429-8B17-9CE43B216DA9}" srcOrd="0" destOrd="0" presId="urn:microsoft.com/office/officeart/2018/2/layout/IconVerticalSolidList"/>
    <dgm:cxn modelId="{79955865-1D8B-47F4-8ECD-E96EB66B4B66}" type="presParOf" srcId="{E54D43B2-200B-4FDA-A5DA-A212CAE4291D}" destId="{F088CBFD-D303-4F3F-BFE9-F96687713A2C}" srcOrd="1" destOrd="0" presId="urn:microsoft.com/office/officeart/2018/2/layout/IconVerticalSolidList"/>
    <dgm:cxn modelId="{A3D03BF8-3B88-4950-9354-4E13ACC6907F}" type="presParOf" srcId="{E54D43B2-200B-4FDA-A5DA-A212CAE4291D}" destId="{6426FCDD-D9E6-4F1A-B821-6ED7EC8FD2DA}" srcOrd="2" destOrd="0" presId="urn:microsoft.com/office/officeart/2018/2/layout/IconVerticalSolidList"/>
    <dgm:cxn modelId="{B6FA2E6A-0ECA-424A-979D-0734CA2EB5A1}" type="presParOf" srcId="{E54D43B2-200B-4FDA-A5DA-A212CAE4291D}" destId="{3149150E-AF26-4CF8-BDCC-E19AF919A7C2}" srcOrd="3" destOrd="0" presId="urn:microsoft.com/office/officeart/2018/2/layout/IconVerticalSolidList"/>
    <dgm:cxn modelId="{F01B43BF-5A7A-4B7F-8009-1BACAA27A409}" type="presParOf" srcId="{A275AD0D-6C28-4014-84EA-6D593B76A4F0}" destId="{4C1C51DF-4B1D-4875-ABF2-249D8E2A2F44}" srcOrd="5" destOrd="0" presId="urn:microsoft.com/office/officeart/2018/2/layout/IconVerticalSolidList"/>
    <dgm:cxn modelId="{B0A697B2-D635-4947-9106-243255A2864A}" type="presParOf" srcId="{A275AD0D-6C28-4014-84EA-6D593B76A4F0}" destId="{0ABC6496-99A6-46A0-9FAA-8A43C7CA12AD}" srcOrd="6" destOrd="0" presId="urn:microsoft.com/office/officeart/2018/2/layout/IconVerticalSolidList"/>
    <dgm:cxn modelId="{20CDB49E-6E09-46D9-8E13-79D1AE7B5723}" type="presParOf" srcId="{0ABC6496-99A6-46A0-9FAA-8A43C7CA12AD}" destId="{E61D4092-1994-41E1-BEF2-CA7689F02EB2}" srcOrd="0" destOrd="0" presId="urn:microsoft.com/office/officeart/2018/2/layout/IconVerticalSolidList"/>
    <dgm:cxn modelId="{B2400918-7436-4FF0-98A1-9D74EBC8D5EE}" type="presParOf" srcId="{0ABC6496-99A6-46A0-9FAA-8A43C7CA12AD}" destId="{887E62C4-166E-4015-A2ED-3D4308ABEF55}" srcOrd="1" destOrd="0" presId="urn:microsoft.com/office/officeart/2018/2/layout/IconVerticalSolidList"/>
    <dgm:cxn modelId="{35F890B2-F675-4CF6-8DC2-519BBFC0C531}" type="presParOf" srcId="{0ABC6496-99A6-46A0-9FAA-8A43C7CA12AD}" destId="{E6828856-CE1D-409E-8018-13D87CE9CC54}" srcOrd="2" destOrd="0" presId="urn:microsoft.com/office/officeart/2018/2/layout/IconVerticalSolidList"/>
    <dgm:cxn modelId="{3F33EC9B-BF19-40B7-9C62-B8B0D6E8B3CA}" type="presParOf" srcId="{0ABC6496-99A6-46A0-9FAA-8A43C7CA12AD}" destId="{285BEAB5-2F7F-456F-B2F6-6BDBB5BD0D1F}" srcOrd="3" destOrd="0" presId="urn:microsoft.com/office/officeart/2018/2/layout/IconVerticalSolidList"/>
    <dgm:cxn modelId="{AE1534CC-F87A-44CD-9A38-749D684F9741}" type="presParOf" srcId="{A275AD0D-6C28-4014-84EA-6D593B76A4F0}" destId="{F731AA10-C027-43D6-AB9E-8B4B85B93362}" srcOrd="7" destOrd="0" presId="urn:microsoft.com/office/officeart/2018/2/layout/IconVerticalSolidList"/>
    <dgm:cxn modelId="{B8E7914A-A07A-4BA1-8881-423C7336841D}" type="presParOf" srcId="{A275AD0D-6C28-4014-84EA-6D593B76A4F0}" destId="{D33E3440-1B07-4D1E-93EA-B832A22E51AB}" srcOrd="8" destOrd="0" presId="urn:microsoft.com/office/officeart/2018/2/layout/IconVerticalSolidList"/>
    <dgm:cxn modelId="{BC84FC69-A24F-416E-A90B-345D74EE6FAF}" type="presParOf" srcId="{D33E3440-1B07-4D1E-93EA-B832A22E51AB}" destId="{65657F03-E2A7-4342-962B-CBE57D122F81}" srcOrd="0" destOrd="0" presId="urn:microsoft.com/office/officeart/2018/2/layout/IconVerticalSolidList"/>
    <dgm:cxn modelId="{A427479C-BC0B-4345-BD87-45BD554BEDB5}" type="presParOf" srcId="{D33E3440-1B07-4D1E-93EA-B832A22E51AB}" destId="{B172CD8E-320E-44D5-96E3-15163547D431}" srcOrd="1" destOrd="0" presId="urn:microsoft.com/office/officeart/2018/2/layout/IconVerticalSolidList"/>
    <dgm:cxn modelId="{04F53303-F198-446F-8F8B-92448187CF01}" type="presParOf" srcId="{D33E3440-1B07-4D1E-93EA-B832A22E51AB}" destId="{788CD934-12B9-42A8-ADC9-BD38D0E59F11}" srcOrd="2" destOrd="0" presId="urn:microsoft.com/office/officeart/2018/2/layout/IconVerticalSolidList"/>
    <dgm:cxn modelId="{C8D6C718-4C7F-4773-83F4-487C4241F58F}" type="presParOf" srcId="{D33E3440-1B07-4D1E-93EA-B832A22E51AB}" destId="{D1EAB64D-39A1-4B0D-A1D8-7AA57B6D3C62}" srcOrd="3" destOrd="0" presId="urn:microsoft.com/office/officeart/2018/2/layout/IconVerticalSolidList"/>
    <dgm:cxn modelId="{EEBFB020-FD4C-4020-A88C-FC13AF4457E6}" type="presParOf" srcId="{A275AD0D-6C28-4014-84EA-6D593B76A4F0}" destId="{593F821B-B07F-44D7-BE23-72EA0816BE3C}" srcOrd="9" destOrd="0" presId="urn:microsoft.com/office/officeart/2018/2/layout/IconVerticalSolidList"/>
    <dgm:cxn modelId="{F357023D-A5FD-4F91-9E4E-BFE008B9D108}" type="presParOf" srcId="{A275AD0D-6C28-4014-84EA-6D593B76A4F0}" destId="{0FAD4FE9-802C-45E4-BC0C-F63E0F854B9C}" srcOrd="10" destOrd="0" presId="urn:microsoft.com/office/officeart/2018/2/layout/IconVerticalSolidList"/>
    <dgm:cxn modelId="{9C70063C-5F15-4A60-BC6D-55B0A5BDA2EE}" type="presParOf" srcId="{0FAD4FE9-802C-45E4-BC0C-F63E0F854B9C}" destId="{6586614B-BAD8-463B-8DA3-D6F51F0C4E12}" srcOrd="0" destOrd="0" presId="urn:microsoft.com/office/officeart/2018/2/layout/IconVerticalSolidList"/>
    <dgm:cxn modelId="{8B38B6AB-8DFB-44DD-8DAA-77301A4E2A46}" type="presParOf" srcId="{0FAD4FE9-802C-45E4-BC0C-F63E0F854B9C}" destId="{5FF1BE4C-3772-4C07-92F9-FD3A3C391CF7}" srcOrd="1" destOrd="0" presId="urn:microsoft.com/office/officeart/2018/2/layout/IconVerticalSolidList"/>
    <dgm:cxn modelId="{86ABD613-1BF5-47FE-8DC5-7F55D31DA89C}" type="presParOf" srcId="{0FAD4FE9-802C-45E4-BC0C-F63E0F854B9C}" destId="{8D1F325E-D31F-44DC-A088-DE90C9023B62}" srcOrd="2" destOrd="0" presId="urn:microsoft.com/office/officeart/2018/2/layout/IconVerticalSolidList"/>
    <dgm:cxn modelId="{848518C5-618F-4E41-8BAD-D51905897A67}" type="presParOf" srcId="{0FAD4FE9-802C-45E4-BC0C-F63E0F854B9C}" destId="{36F5E73E-8353-4438-85F3-D5517C9AFA0E}" srcOrd="3" destOrd="0" presId="urn:microsoft.com/office/officeart/2018/2/layout/IconVerticalSolidList"/>
    <dgm:cxn modelId="{EEA63454-8F31-4A22-884E-DEE9DB35B1DA}" type="presParOf" srcId="{A275AD0D-6C28-4014-84EA-6D593B76A4F0}" destId="{906D6FF1-2B76-4BC0-A348-3BB9D153649E}" srcOrd="11" destOrd="0" presId="urn:microsoft.com/office/officeart/2018/2/layout/IconVerticalSolidList"/>
    <dgm:cxn modelId="{19C55133-EDCD-40E2-B7D5-5D5F550BE187}" type="presParOf" srcId="{A275AD0D-6C28-4014-84EA-6D593B76A4F0}" destId="{2FADA421-30B5-44AA-B805-B48B9B89141D}" srcOrd="12" destOrd="0" presId="urn:microsoft.com/office/officeart/2018/2/layout/IconVerticalSolidList"/>
    <dgm:cxn modelId="{1C9AFC47-C0A8-46AD-AEC6-A6195200C5FA}" type="presParOf" srcId="{2FADA421-30B5-44AA-B805-B48B9B89141D}" destId="{38AD90F1-58B8-44BA-9A34-8209A5C0038A}" srcOrd="0" destOrd="0" presId="urn:microsoft.com/office/officeart/2018/2/layout/IconVerticalSolidList"/>
    <dgm:cxn modelId="{2DBF406F-B53E-4F0B-883B-DEE12B7AF092}" type="presParOf" srcId="{2FADA421-30B5-44AA-B805-B48B9B89141D}" destId="{6FC7A41F-2AAC-4D1A-BE5E-D5BD975527D8}" srcOrd="1" destOrd="0" presId="urn:microsoft.com/office/officeart/2018/2/layout/IconVerticalSolidList"/>
    <dgm:cxn modelId="{B826B082-F7D1-4C46-8208-91592732D4EB}" type="presParOf" srcId="{2FADA421-30B5-44AA-B805-B48B9B89141D}" destId="{46D1FCA3-2736-4893-874E-96F6D8690D66}" srcOrd="2" destOrd="0" presId="urn:microsoft.com/office/officeart/2018/2/layout/IconVerticalSolidList"/>
    <dgm:cxn modelId="{2624A3AC-AD5A-4A60-9C56-781A2D0F918A}" type="presParOf" srcId="{2FADA421-30B5-44AA-B805-B48B9B89141D}" destId="{ED729231-FABF-44A1-84EC-0E78565B3A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9E2A40-95E1-4445-9296-0019704690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F1262D-4607-4819-A0B0-1D6FA2F20F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Considered SDN&amp; cloud computing as an on-line routing algorithm.</a:t>
          </a:r>
        </a:p>
      </dgm:t>
    </dgm:pt>
    <dgm:pt modelId="{FF2CBCD6-2E6B-4FDB-B17E-39EF11D32E56}" type="parTrans" cxnId="{07C7F536-18E4-4C14-A7A2-966EE5C7AE79}">
      <dgm:prSet/>
      <dgm:spPr/>
      <dgm:t>
        <a:bodyPr/>
        <a:lstStyle/>
        <a:p>
          <a:endParaRPr lang="en-US"/>
        </a:p>
      </dgm:t>
    </dgm:pt>
    <dgm:pt modelId="{A028D90F-0AA8-4454-BCF6-1CDB52AF09C8}" type="sibTrans" cxnId="{07C7F536-18E4-4C14-A7A2-966EE5C7AE79}">
      <dgm:prSet/>
      <dgm:spPr/>
      <dgm:t>
        <a:bodyPr/>
        <a:lstStyle/>
        <a:p>
          <a:endParaRPr lang="en-US"/>
        </a:p>
      </dgm:t>
    </dgm:pt>
    <dgm:pt modelId="{622B4EDB-812A-42B9-8321-9BC8E407B7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used to develop mobile network specific security techniques with no loss of data and network traffic will be reduced.</a:t>
          </a:r>
        </a:p>
      </dgm:t>
    </dgm:pt>
    <dgm:pt modelId="{98BCAD29-BDF0-43BD-93F7-0037B609F3B5}" type="parTrans" cxnId="{84411529-175D-4848-A941-75381093C565}">
      <dgm:prSet/>
      <dgm:spPr/>
      <dgm:t>
        <a:bodyPr/>
        <a:lstStyle/>
        <a:p>
          <a:endParaRPr lang="en-US"/>
        </a:p>
      </dgm:t>
    </dgm:pt>
    <dgm:pt modelId="{D819F700-FE37-4079-BCD9-6DF12A85FC7B}" type="sibTrans" cxnId="{84411529-175D-4848-A941-75381093C565}">
      <dgm:prSet/>
      <dgm:spPr/>
      <dgm:t>
        <a:bodyPr/>
        <a:lstStyle/>
        <a:p>
          <a:endParaRPr lang="en-US"/>
        </a:p>
      </dgm:t>
    </dgm:pt>
    <dgm:pt modelId="{4755ED9B-B31A-4E99-9AD9-DAFD08D938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Using SDN and cloud computing technology to enhance the efficiency &amp; ability of wireless networks.</a:t>
          </a:r>
        </a:p>
      </dgm:t>
    </dgm:pt>
    <dgm:pt modelId="{2A082717-8A5E-4235-AE65-DB87F6BEA85E}" type="parTrans" cxnId="{6048BD74-BF1D-49BA-BF3B-CF18E79B5E89}">
      <dgm:prSet/>
      <dgm:spPr/>
      <dgm:t>
        <a:bodyPr/>
        <a:lstStyle/>
        <a:p>
          <a:endParaRPr lang="en-US"/>
        </a:p>
      </dgm:t>
    </dgm:pt>
    <dgm:pt modelId="{EE2B43E6-3FD4-4450-A2D3-82FAF28757B7}" type="sibTrans" cxnId="{6048BD74-BF1D-49BA-BF3B-CF18E79B5E89}">
      <dgm:prSet/>
      <dgm:spPr/>
      <dgm:t>
        <a:bodyPr/>
        <a:lstStyle/>
        <a:p>
          <a:endParaRPr lang="en-US"/>
        </a:p>
      </dgm:t>
    </dgm:pt>
    <dgm:pt modelId="{B72C8272-6403-4199-BE11-687063D170B5}" type="pres">
      <dgm:prSet presAssocID="{B69E2A40-95E1-4445-9296-0019704690DB}" presName="root" presStyleCnt="0">
        <dgm:presLayoutVars>
          <dgm:dir/>
          <dgm:resizeHandles val="exact"/>
        </dgm:presLayoutVars>
      </dgm:prSet>
      <dgm:spPr/>
    </dgm:pt>
    <dgm:pt modelId="{29193F18-9E10-4E64-9B5B-3DAD52640C3E}" type="pres">
      <dgm:prSet presAssocID="{7DF1262D-4607-4819-A0B0-1D6FA2F20F05}" presName="compNode" presStyleCnt="0"/>
      <dgm:spPr/>
    </dgm:pt>
    <dgm:pt modelId="{AA749E46-681A-4062-B445-D1080F5D9E80}" type="pres">
      <dgm:prSet presAssocID="{7DF1262D-4607-4819-A0B0-1D6FA2F20F05}" presName="bgRect" presStyleLbl="bgShp" presStyleIdx="0" presStyleCnt="3"/>
      <dgm:spPr/>
    </dgm:pt>
    <dgm:pt modelId="{55068ECD-B7F0-4A58-804C-A723B5F7F9FD}" type="pres">
      <dgm:prSet presAssocID="{7DF1262D-4607-4819-A0B0-1D6FA2F20F05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y"/>
        </a:ext>
      </dgm:extLst>
    </dgm:pt>
    <dgm:pt modelId="{82354F7E-ECE0-4844-95B6-58D19B397DF3}" type="pres">
      <dgm:prSet presAssocID="{7DF1262D-4607-4819-A0B0-1D6FA2F20F05}" presName="spaceRect" presStyleCnt="0"/>
      <dgm:spPr/>
    </dgm:pt>
    <dgm:pt modelId="{C59BE370-3B8C-404C-A495-58BA0A734BB5}" type="pres">
      <dgm:prSet presAssocID="{7DF1262D-4607-4819-A0B0-1D6FA2F20F05}" presName="parTx" presStyleLbl="revTx" presStyleIdx="0" presStyleCnt="3">
        <dgm:presLayoutVars>
          <dgm:chMax val="0"/>
          <dgm:chPref val="0"/>
        </dgm:presLayoutVars>
      </dgm:prSet>
      <dgm:spPr/>
    </dgm:pt>
    <dgm:pt modelId="{BBFF6339-A65A-46ED-B789-8BC0D398C999}" type="pres">
      <dgm:prSet presAssocID="{A028D90F-0AA8-4454-BCF6-1CDB52AF09C8}" presName="sibTrans" presStyleCnt="0"/>
      <dgm:spPr/>
    </dgm:pt>
    <dgm:pt modelId="{8289E63E-131C-4234-A90B-B009660A9BB2}" type="pres">
      <dgm:prSet presAssocID="{622B4EDB-812A-42B9-8321-9BC8E407B7BC}" presName="compNode" presStyleCnt="0"/>
      <dgm:spPr/>
    </dgm:pt>
    <dgm:pt modelId="{6800BBCB-6CE2-47F8-82C0-4B6FD367B3B6}" type="pres">
      <dgm:prSet presAssocID="{622B4EDB-812A-42B9-8321-9BC8E407B7BC}" presName="bgRect" presStyleLbl="bgShp" presStyleIdx="1" presStyleCnt="3"/>
      <dgm:spPr/>
    </dgm:pt>
    <dgm:pt modelId="{733E8CD6-9FCC-497F-8345-BA6A4559B41C}" type="pres">
      <dgm:prSet presAssocID="{622B4EDB-812A-42B9-8321-9BC8E407B7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7971F16A-6B79-4A73-8FFA-D88AA9F27BD2}" type="pres">
      <dgm:prSet presAssocID="{622B4EDB-812A-42B9-8321-9BC8E407B7BC}" presName="spaceRect" presStyleCnt="0"/>
      <dgm:spPr/>
    </dgm:pt>
    <dgm:pt modelId="{E150CDE6-3EC4-49AB-95B6-81A82FE44824}" type="pres">
      <dgm:prSet presAssocID="{622B4EDB-812A-42B9-8321-9BC8E407B7BC}" presName="parTx" presStyleLbl="revTx" presStyleIdx="1" presStyleCnt="3">
        <dgm:presLayoutVars>
          <dgm:chMax val="0"/>
          <dgm:chPref val="0"/>
        </dgm:presLayoutVars>
      </dgm:prSet>
      <dgm:spPr/>
    </dgm:pt>
    <dgm:pt modelId="{449CFB53-A5E8-41D2-A815-EDB697C974DB}" type="pres">
      <dgm:prSet presAssocID="{D819F700-FE37-4079-BCD9-6DF12A85FC7B}" presName="sibTrans" presStyleCnt="0"/>
      <dgm:spPr/>
    </dgm:pt>
    <dgm:pt modelId="{14948742-CA18-4D24-8267-EC8DB95CCEF6}" type="pres">
      <dgm:prSet presAssocID="{4755ED9B-B31A-4E99-9AD9-DAFD08D93826}" presName="compNode" presStyleCnt="0"/>
      <dgm:spPr/>
    </dgm:pt>
    <dgm:pt modelId="{16427012-B682-44A3-8E2A-D2AFEE3132E9}" type="pres">
      <dgm:prSet presAssocID="{4755ED9B-B31A-4E99-9AD9-DAFD08D93826}" presName="bgRect" presStyleLbl="bgShp" presStyleIdx="2" presStyleCnt="3"/>
      <dgm:spPr/>
    </dgm:pt>
    <dgm:pt modelId="{C2B2FB84-F625-4493-AB7B-AFD17897F7B3}" type="pres">
      <dgm:prSet presAssocID="{4755ED9B-B31A-4E99-9AD9-DAFD08D93826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8B07AF37-EDA7-42D7-8F9E-CDC673425C11}" type="pres">
      <dgm:prSet presAssocID="{4755ED9B-B31A-4E99-9AD9-DAFD08D93826}" presName="spaceRect" presStyleCnt="0"/>
      <dgm:spPr/>
    </dgm:pt>
    <dgm:pt modelId="{4621815B-D292-431E-9B72-F05834E8B950}" type="pres">
      <dgm:prSet presAssocID="{4755ED9B-B31A-4E99-9AD9-DAFD08D938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8A6D05-6921-430C-B8E8-E5075EBD27FB}" type="presOf" srcId="{622B4EDB-812A-42B9-8321-9BC8E407B7BC}" destId="{E150CDE6-3EC4-49AB-95B6-81A82FE44824}" srcOrd="0" destOrd="0" presId="urn:microsoft.com/office/officeart/2018/2/layout/IconVerticalSolidList"/>
    <dgm:cxn modelId="{84411529-175D-4848-A941-75381093C565}" srcId="{B69E2A40-95E1-4445-9296-0019704690DB}" destId="{622B4EDB-812A-42B9-8321-9BC8E407B7BC}" srcOrd="1" destOrd="0" parTransId="{98BCAD29-BDF0-43BD-93F7-0037B609F3B5}" sibTransId="{D819F700-FE37-4079-BCD9-6DF12A85FC7B}"/>
    <dgm:cxn modelId="{07C7F536-18E4-4C14-A7A2-966EE5C7AE79}" srcId="{B69E2A40-95E1-4445-9296-0019704690DB}" destId="{7DF1262D-4607-4819-A0B0-1D6FA2F20F05}" srcOrd="0" destOrd="0" parTransId="{FF2CBCD6-2E6B-4FDB-B17E-39EF11D32E56}" sibTransId="{A028D90F-0AA8-4454-BCF6-1CDB52AF09C8}"/>
    <dgm:cxn modelId="{A31E376F-59F4-4354-ABA5-8FCA5A413267}" type="presOf" srcId="{4755ED9B-B31A-4E99-9AD9-DAFD08D93826}" destId="{4621815B-D292-431E-9B72-F05834E8B950}" srcOrd="0" destOrd="0" presId="urn:microsoft.com/office/officeart/2018/2/layout/IconVerticalSolidList"/>
    <dgm:cxn modelId="{6048BD74-BF1D-49BA-BF3B-CF18E79B5E89}" srcId="{B69E2A40-95E1-4445-9296-0019704690DB}" destId="{4755ED9B-B31A-4E99-9AD9-DAFD08D93826}" srcOrd="2" destOrd="0" parTransId="{2A082717-8A5E-4235-AE65-DB87F6BEA85E}" sibTransId="{EE2B43E6-3FD4-4450-A2D3-82FAF28757B7}"/>
    <dgm:cxn modelId="{70B04F8E-6E88-4B01-BE86-C6B08BF88E36}" type="presOf" srcId="{7DF1262D-4607-4819-A0B0-1D6FA2F20F05}" destId="{C59BE370-3B8C-404C-A495-58BA0A734BB5}" srcOrd="0" destOrd="0" presId="urn:microsoft.com/office/officeart/2018/2/layout/IconVerticalSolidList"/>
    <dgm:cxn modelId="{26589EA2-FC16-476E-A027-5147F69FAEEF}" type="presOf" srcId="{B69E2A40-95E1-4445-9296-0019704690DB}" destId="{B72C8272-6403-4199-BE11-687063D170B5}" srcOrd="0" destOrd="0" presId="urn:microsoft.com/office/officeart/2018/2/layout/IconVerticalSolidList"/>
    <dgm:cxn modelId="{E959597E-B75C-442D-866C-DE8CDB870148}" type="presParOf" srcId="{B72C8272-6403-4199-BE11-687063D170B5}" destId="{29193F18-9E10-4E64-9B5B-3DAD52640C3E}" srcOrd="0" destOrd="0" presId="urn:microsoft.com/office/officeart/2018/2/layout/IconVerticalSolidList"/>
    <dgm:cxn modelId="{D444CDCC-978B-426F-BA07-8C58A88C48EB}" type="presParOf" srcId="{29193F18-9E10-4E64-9B5B-3DAD52640C3E}" destId="{AA749E46-681A-4062-B445-D1080F5D9E80}" srcOrd="0" destOrd="0" presId="urn:microsoft.com/office/officeart/2018/2/layout/IconVerticalSolidList"/>
    <dgm:cxn modelId="{E0F2492B-645F-45CF-AEF9-3BF2BAB8C645}" type="presParOf" srcId="{29193F18-9E10-4E64-9B5B-3DAD52640C3E}" destId="{55068ECD-B7F0-4A58-804C-A723B5F7F9FD}" srcOrd="1" destOrd="0" presId="urn:microsoft.com/office/officeart/2018/2/layout/IconVerticalSolidList"/>
    <dgm:cxn modelId="{2B35A759-0EB5-43FC-8DCF-C8F73609AE4A}" type="presParOf" srcId="{29193F18-9E10-4E64-9B5B-3DAD52640C3E}" destId="{82354F7E-ECE0-4844-95B6-58D19B397DF3}" srcOrd="2" destOrd="0" presId="urn:microsoft.com/office/officeart/2018/2/layout/IconVerticalSolidList"/>
    <dgm:cxn modelId="{DDEA5ED0-8FB5-48AB-BC41-70F93DBD8CFB}" type="presParOf" srcId="{29193F18-9E10-4E64-9B5B-3DAD52640C3E}" destId="{C59BE370-3B8C-404C-A495-58BA0A734BB5}" srcOrd="3" destOrd="0" presId="urn:microsoft.com/office/officeart/2018/2/layout/IconVerticalSolidList"/>
    <dgm:cxn modelId="{1BBF5B11-994D-4636-BF1E-60C4AB502E69}" type="presParOf" srcId="{B72C8272-6403-4199-BE11-687063D170B5}" destId="{BBFF6339-A65A-46ED-B789-8BC0D398C999}" srcOrd="1" destOrd="0" presId="urn:microsoft.com/office/officeart/2018/2/layout/IconVerticalSolidList"/>
    <dgm:cxn modelId="{DC2BC1F3-18B1-460D-885F-4C32CE85B209}" type="presParOf" srcId="{B72C8272-6403-4199-BE11-687063D170B5}" destId="{8289E63E-131C-4234-A90B-B009660A9BB2}" srcOrd="2" destOrd="0" presId="urn:microsoft.com/office/officeart/2018/2/layout/IconVerticalSolidList"/>
    <dgm:cxn modelId="{E9CFD7AB-8373-4ADC-AF04-BB2F02D6B3BD}" type="presParOf" srcId="{8289E63E-131C-4234-A90B-B009660A9BB2}" destId="{6800BBCB-6CE2-47F8-82C0-4B6FD367B3B6}" srcOrd="0" destOrd="0" presId="urn:microsoft.com/office/officeart/2018/2/layout/IconVerticalSolidList"/>
    <dgm:cxn modelId="{7B77AA5B-6DD0-4055-ADB7-D8BCCE85D578}" type="presParOf" srcId="{8289E63E-131C-4234-A90B-B009660A9BB2}" destId="{733E8CD6-9FCC-497F-8345-BA6A4559B41C}" srcOrd="1" destOrd="0" presId="urn:microsoft.com/office/officeart/2018/2/layout/IconVerticalSolidList"/>
    <dgm:cxn modelId="{7D2E0280-3A9D-461D-B80A-D64ACEC31154}" type="presParOf" srcId="{8289E63E-131C-4234-A90B-B009660A9BB2}" destId="{7971F16A-6B79-4A73-8FFA-D88AA9F27BD2}" srcOrd="2" destOrd="0" presId="urn:microsoft.com/office/officeart/2018/2/layout/IconVerticalSolidList"/>
    <dgm:cxn modelId="{247AE749-2E5D-4B94-BA9E-245330610F21}" type="presParOf" srcId="{8289E63E-131C-4234-A90B-B009660A9BB2}" destId="{E150CDE6-3EC4-49AB-95B6-81A82FE44824}" srcOrd="3" destOrd="0" presId="urn:microsoft.com/office/officeart/2018/2/layout/IconVerticalSolidList"/>
    <dgm:cxn modelId="{AAACA595-03C9-4BC3-9304-0425B06BDFB5}" type="presParOf" srcId="{B72C8272-6403-4199-BE11-687063D170B5}" destId="{449CFB53-A5E8-41D2-A815-EDB697C974DB}" srcOrd="3" destOrd="0" presId="urn:microsoft.com/office/officeart/2018/2/layout/IconVerticalSolidList"/>
    <dgm:cxn modelId="{70FD59E8-8A61-4CB2-95AB-A32DCDDB5BF0}" type="presParOf" srcId="{B72C8272-6403-4199-BE11-687063D170B5}" destId="{14948742-CA18-4D24-8267-EC8DB95CCEF6}" srcOrd="4" destOrd="0" presId="urn:microsoft.com/office/officeart/2018/2/layout/IconVerticalSolidList"/>
    <dgm:cxn modelId="{9D57D101-2830-4EB2-A95F-C4608A5F5FE5}" type="presParOf" srcId="{14948742-CA18-4D24-8267-EC8DB95CCEF6}" destId="{16427012-B682-44A3-8E2A-D2AFEE3132E9}" srcOrd="0" destOrd="0" presId="urn:microsoft.com/office/officeart/2018/2/layout/IconVerticalSolidList"/>
    <dgm:cxn modelId="{D45694B5-DF83-4A37-811C-45E623669200}" type="presParOf" srcId="{14948742-CA18-4D24-8267-EC8DB95CCEF6}" destId="{C2B2FB84-F625-4493-AB7B-AFD17897F7B3}" srcOrd="1" destOrd="0" presId="urn:microsoft.com/office/officeart/2018/2/layout/IconVerticalSolidList"/>
    <dgm:cxn modelId="{1273EFBA-6F3B-47AC-98C1-4CDAA61952F4}" type="presParOf" srcId="{14948742-CA18-4D24-8267-EC8DB95CCEF6}" destId="{8B07AF37-EDA7-42D7-8F9E-CDC673425C11}" srcOrd="2" destOrd="0" presId="urn:microsoft.com/office/officeart/2018/2/layout/IconVerticalSolidList"/>
    <dgm:cxn modelId="{643DD137-8406-40E6-9CA7-E751CD386496}" type="presParOf" srcId="{14948742-CA18-4D24-8267-EC8DB95CCEF6}" destId="{4621815B-D292-431E-9B72-F05834E8B9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3BD7BE-8A3A-49C3-BA34-B61BED6D5821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B7C32D-FF7A-4A4D-B451-CDD97091802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Strategy can’t fully utilize the networks to meet customers needs </a:t>
          </a:r>
        </a:p>
      </dgm:t>
    </dgm:pt>
    <dgm:pt modelId="{EF26E030-AE8E-42F8-B23E-E655830BB513}" type="parTrans" cxnId="{551F97ED-5980-4581-A66C-C4DC4C50858D}">
      <dgm:prSet/>
      <dgm:spPr/>
      <dgm:t>
        <a:bodyPr/>
        <a:lstStyle/>
        <a:p>
          <a:endParaRPr lang="en-US"/>
        </a:p>
      </dgm:t>
    </dgm:pt>
    <dgm:pt modelId="{C7495AFF-5CD7-4387-9EE2-C3E7EDA780FF}" type="sibTrans" cxnId="{551F97ED-5980-4581-A66C-C4DC4C50858D}">
      <dgm:prSet/>
      <dgm:spPr/>
      <dgm:t>
        <a:bodyPr/>
        <a:lstStyle/>
        <a:p>
          <a:endParaRPr lang="en-US"/>
        </a:p>
      </dgm:t>
    </dgm:pt>
    <dgm:pt modelId="{BED822E4-8D1F-4ECB-AA27-C213EEA4AC0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poor flexibility during asymmetric traffic fluctuations</a:t>
          </a:r>
        </a:p>
      </dgm:t>
    </dgm:pt>
    <dgm:pt modelId="{36BFA6C9-A783-4636-9E6D-74245D47ABEA}" type="parTrans" cxnId="{8BC06A0F-143D-4909-A118-D5D521706EB1}">
      <dgm:prSet/>
      <dgm:spPr/>
      <dgm:t>
        <a:bodyPr/>
        <a:lstStyle/>
        <a:p>
          <a:endParaRPr lang="en-US"/>
        </a:p>
      </dgm:t>
    </dgm:pt>
    <dgm:pt modelId="{9BED0645-0F8E-4B1F-8E94-FA3330E1B23C}" type="sibTrans" cxnId="{8BC06A0F-143D-4909-A118-D5D521706EB1}">
      <dgm:prSet/>
      <dgm:spPr/>
      <dgm:t>
        <a:bodyPr/>
        <a:lstStyle/>
        <a:p>
          <a:endParaRPr lang="en-US"/>
        </a:p>
      </dgm:t>
    </dgm:pt>
    <dgm:pt modelId="{DD34CA1D-2EE2-4E65-8573-278FB11EB42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lacks fine- grained optimization of network resources and end-to-end traffic steering.</a:t>
          </a:r>
        </a:p>
      </dgm:t>
    </dgm:pt>
    <dgm:pt modelId="{9D267319-4DE3-4EC9-AD64-5928E3732B77}" type="parTrans" cxnId="{96A54BC4-E398-49D3-8FA8-A4F70F55C910}">
      <dgm:prSet/>
      <dgm:spPr/>
      <dgm:t>
        <a:bodyPr/>
        <a:lstStyle/>
        <a:p>
          <a:endParaRPr lang="en-US"/>
        </a:p>
      </dgm:t>
    </dgm:pt>
    <dgm:pt modelId="{0EAB8A6C-90F2-4D08-91B0-C74BC0192B56}" type="sibTrans" cxnId="{96A54BC4-E398-49D3-8FA8-A4F70F55C910}">
      <dgm:prSet/>
      <dgm:spPr/>
      <dgm:t>
        <a:bodyPr/>
        <a:lstStyle/>
        <a:p>
          <a:endParaRPr lang="en-US"/>
        </a:p>
      </dgm:t>
    </dgm:pt>
    <dgm:pt modelId="{BEDF8F28-38FF-45EF-B4D4-E39D3ECD79F1}" type="pres">
      <dgm:prSet presAssocID="{0E3BD7BE-8A3A-49C3-BA34-B61BED6D5821}" presName="outerComposite" presStyleCnt="0">
        <dgm:presLayoutVars>
          <dgm:chMax val="5"/>
          <dgm:dir/>
          <dgm:resizeHandles val="exact"/>
        </dgm:presLayoutVars>
      </dgm:prSet>
      <dgm:spPr/>
    </dgm:pt>
    <dgm:pt modelId="{14F1C70A-1785-4D64-A709-5AE4B535218A}" type="pres">
      <dgm:prSet presAssocID="{0E3BD7BE-8A3A-49C3-BA34-B61BED6D5821}" presName="dummyMaxCanvas" presStyleCnt="0">
        <dgm:presLayoutVars/>
      </dgm:prSet>
      <dgm:spPr/>
    </dgm:pt>
    <dgm:pt modelId="{E02B0A65-2335-4D7D-B07B-B0A44E99E021}" type="pres">
      <dgm:prSet presAssocID="{0E3BD7BE-8A3A-49C3-BA34-B61BED6D5821}" presName="ThreeNodes_1" presStyleLbl="node1" presStyleIdx="0" presStyleCnt="3">
        <dgm:presLayoutVars>
          <dgm:bulletEnabled val="1"/>
        </dgm:presLayoutVars>
      </dgm:prSet>
      <dgm:spPr/>
    </dgm:pt>
    <dgm:pt modelId="{DE80DE51-C4AD-4866-B288-442DF40891AA}" type="pres">
      <dgm:prSet presAssocID="{0E3BD7BE-8A3A-49C3-BA34-B61BED6D5821}" presName="ThreeNodes_2" presStyleLbl="node1" presStyleIdx="1" presStyleCnt="3">
        <dgm:presLayoutVars>
          <dgm:bulletEnabled val="1"/>
        </dgm:presLayoutVars>
      </dgm:prSet>
      <dgm:spPr/>
    </dgm:pt>
    <dgm:pt modelId="{722D815B-296B-46D5-BC47-2EADBFEC59EE}" type="pres">
      <dgm:prSet presAssocID="{0E3BD7BE-8A3A-49C3-BA34-B61BED6D5821}" presName="ThreeNodes_3" presStyleLbl="node1" presStyleIdx="2" presStyleCnt="3">
        <dgm:presLayoutVars>
          <dgm:bulletEnabled val="1"/>
        </dgm:presLayoutVars>
      </dgm:prSet>
      <dgm:spPr/>
    </dgm:pt>
    <dgm:pt modelId="{A5947634-F47B-4BC0-B582-521C277E5F86}" type="pres">
      <dgm:prSet presAssocID="{0E3BD7BE-8A3A-49C3-BA34-B61BED6D5821}" presName="ThreeConn_1-2" presStyleLbl="fgAccFollowNode1" presStyleIdx="0" presStyleCnt="2">
        <dgm:presLayoutVars>
          <dgm:bulletEnabled val="1"/>
        </dgm:presLayoutVars>
      </dgm:prSet>
      <dgm:spPr/>
    </dgm:pt>
    <dgm:pt modelId="{E1B604FE-7AA7-4293-82B3-6B8ABE08E127}" type="pres">
      <dgm:prSet presAssocID="{0E3BD7BE-8A3A-49C3-BA34-B61BED6D5821}" presName="ThreeConn_2-3" presStyleLbl="fgAccFollowNode1" presStyleIdx="1" presStyleCnt="2">
        <dgm:presLayoutVars>
          <dgm:bulletEnabled val="1"/>
        </dgm:presLayoutVars>
      </dgm:prSet>
      <dgm:spPr/>
    </dgm:pt>
    <dgm:pt modelId="{F2177496-A3CE-402E-96D8-D5FF803B8AAC}" type="pres">
      <dgm:prSet presAssocID="{0E3BD7BE-8A3A-49C3-BA34-B61BED6D5821}" presName="ThreeNodes_1_text" presStyleLbl="node1" presStyleIdx="2" presStyleCnt="3">
        <dgm:presLayoutVars>
          <dgm:bulletEnabled val="1"/>
        </dgm:presLayoutVars>
      </dgm:prSet>
      <dgm:spPr/>
    </dgm:pt>
    <dgm:pt modelId="{88DB22F6-7266-48D5-85D3-CEA8F65142FB}" type="pres">
      <dgm:prSet presAssocID="{0E3BD7BE-8A3A-49C3-BA34-B61BED6D5821}" presName="ThreeNodes_2_text" presStyleLbl="node1" presStyleIdx="2" presStyleCnt="3">
        <dgm:presLayoutVars>
          <dgm:bulletEnabled val="1"/>
        </dgm:presLayoutVars>
      </dgm:prSet>
      <dgm:spPr/>
    </dgm:pt>
    <dgm:pt modelId="{8CC12D73-7522-4330-A63E-1D9B894F9679}" type="pres">
      <dgm:prSet presAssocID="{0E3BD7BE-8A3A-49C3-BA34-B61BED6D582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BC06A0F-143D-4909-A118-D5D521706EB1}" srcId="{0E3BD7BE-8A3A-49C3-BA34-B61BED6D5821}" destId="{BED822E4-8D1F-4ECB-AA27-C213EEA4AC0E}" srcOrd="1" destOrd="0" parTransId="{36BFA6C9-A783-4636-9E6D-74245D47ABEA}" sibTransId="{9BED0645-0F8E-4B1F-8E94-FA3330E1B23C}"/>
    <dgm:cxn modelId="{4FDD3612-11A1-4A11-830D-2EE6DF92C400}" type="presOf" srcId="{C7495AFF-5CD7-4387-9EE2-C3E7EDA780FF}" destId="{A5947634-F47B-4BC0-B582-521C277E5F86}" srcOrd="0" destOrd="0" presId="urn:microsoft.com/office/officeart/2005/8/layout/vProcess5"/>
    <dgm:cxn modelId="{91BC721D-2216-41A7-ADEB-82FE9ED6ADEF}" type="presOf" srcId="{38B7C32D-FF7A-4A4D-B451-CDD97091802C}" destId="{E02B0A65-2335-4D7D-B07B-B0A44E99E021}" srcOrd="0" destOrd="0" presId="urn:microsoft.com/office/officeart/2005/8/layout/vProcess5"/>
    <dgm:cxn modelId="{E465533D-30AC-47DD-AA71-8A08CB3F22D9}" type="presOf" srcId="{0E3BD7BE-8A3A-49C3-BA34-B61BED6D5821}" destId="{BEDF8F28-38FF-45EF-B4D4-E39D3ECD79F1}" srcOrd="0" destOrd="0" presId="urn:microsoft.com/office/officeart/2005/8/layout/vProcess5"/>
    <dgm:cxn modelId="{DFA27E3D-0AFA-4DF8-9C9E-C64A1F33AD93}" type="presOf" srcId="{DD34CA1D-2EE2-4E65-8573-278FB11EB42E}" destId="{8CC12D73-7522-4330-A63E-1D9B894F9679}" srcOrd="1" destOrd="0" presId="urn:microsoft.com/office/officeart/2005/8/layout/vProcess5"/>
    <dgm:cxn modelId="{BFC6E3A1-9ECF-4B79-88DD-6B1C98AEF33C}" type="presOf" srcId="{38B7C32D-FF7A-4A4D-B451-CDD97091802C}" destId="{F2177496-A3CE-402E-96D8-D5FF803B8AAC}" srcOrd="1" destOrd="0" presId="urn:microsoft.com/office/officeart/2005/8/layout/vProcess5"/>
    <dgm:cxn modelId="{D581A6B2-C834-4409-9ABC-FE02B2904A11}" type="presOf" srcId="{BED822E4-8D1F-4ECB-AA27-C213EEA4AC0E}" destId="{DE80DE51-C4AD-4866-B288-442DF40891AA}" srcOrd="0" destOrd="0" presId="urn:microsoft.com/office/officeart/2005/8/layout/vProcess5"/>
    <dgm:cxn modelId="{96A54BC4-E398-49D3-8FA8-A4F70F55C910}" srcId="{0E3BD7BE-8A3A-49C3-BA34-B61BED6D5821}" destId="{DD34CA1D-2EE2-4E65-8573-278FB11EB42E}" srcOrd="2" destOrd="0" parTransId="{9D267319-4DE3-4EC9-AD64-5928E3732B77}" sibTransId="{0EAB8A6C-90F2-4D08-91B0-C74BC0192B56}"/>
    <dgm:cxn modelId="{7F75ABC8-7DED-4EB2-974F-01D5B67AE9E7}" type="presOf" srcId="{DD34CA1D-2EE2-4E65-8573-278FB11EB42E}" destId="{722D815B-296B-46D5-BC47-2EADBFEC59EE}" srcOrd="0" destOrd="0" presId="urn:microsoft.com/office/officeart/2005/8/layout/vProcess5"/>
    <dgm:cxn modelId="{738B4CD5-A73D-494C-99D1-0877AF8E94F2}" type="presOf" srcId="{BED822E4-8D1F-4ECB-AA27-C213EEA4AC0E}" destId="{88DB22F6-7266-48D5-85D3-CEA8F65142FB}" srcOrd="1" destOrd="0" presId="urn:microsoft.com/office/officeart/2005/8/layout/vProcess5"/>
    <dgm:cxn modelId="{890B9BDB-9F49-47E0-AF8C-1899BA318C60}" type="presOf" srcId="{9BED0645-0F8E-4B1F-8E94-FA3330E1B23C}" destId="{E1B604FE-7AA7-4293-82B3-6B8ABE08E127}" srcOrd="0" destOrd="0" presId="urn:microsoft.com/office/officeart/2005/8/layout/vProcess5"/>
    <dgm:cxn modelId="{551F97ED-5980-4581-A66C-C4DC4C50858D}" srcId="{0E3BD7BE-8A3A-49C3-BA34-B61BED6D5821}" destId="{38B7C32D-FF7A-4A4D-B451-CDD97091802C}" srcOrd="0" destOrd="0" parTransId="{EF26E030-AE8E-42F8-B23E-E655830BB513}" sibTransId="{C7495AFF-5CD7-4387-9EE2-C3E7EDA780FF}"/>
    <dgm:cxn modelId="{9443DCFA-22F1-40C2-8703-F3D66AEA6A52}" type="presParOf" srcId="{BEDF8F28-38FF-45EF-B4D4-E39D3ECD79F1}" destId="{14F1C70A-1785-4D64-A709-5AE4B535218A}" srcOrd="0" destOrd="0" presId="urn:microsoft.com/office/officeart/2005/8/layout/vProcess5"/>
    <dgm:cxn modelId="{C56D3453-F7F7-4F8F-9DD5-9CC3ED93A214}" type="presParOf" srcId="{BEDF8F28-38FF-45EF-B4D4-E39D3ECD79F1}" destId="{E02B0A65-2335-4D7D-B07B-B0A44E99E021}" srcOrd="1" destOrd="0" presId="urn:microsoft.com/office/officeart/2005/8/layout/vProcess5"/>
    <dgm:cxn modelId="{97918288-D732-4D61-82A0-4E3DB9AB8921}" type="presParOf" srcId="{BEDF8F28-38FF-45EF-B4D4-E39D3ECD79F1}" destId="{DE80DE51-C4AD-4866-B288-442DF40891AA}" srcOrd="2" destOrd="0" presId="urn:microsoft.com/office/officeart/2005/8/layout/vProcess5"/>
    <dgm:cxn modelId="{FE2A266F-1078-43FD-9D22-DA83F495BD29}" type="presParOf" srcId="{BEDF8F28-38FF-45EF-B4D4-E39D3ECD79F1}" destId="{722D815B-296B-46D5-BC47-2EADBFEC59EE}" srcOrd="3" destOrd="0" presId="urn:microsoft.com/office/officeart/2005/8/layout/vProcess5"/>
    <dgm:cxn modelId="{B67B1C43-A4A6-45A0-B92C-997C0A9A1704}" type="presParOf" srcId="{BEDF8F28-38FF-45EF-B4D4-E39D3ECD79F1}" destId="{A5947634-F47B-4BC0-B582-521C277E5F86}" srcOrd="4" destOrd="0" presId="urn:microsoft.com/office/officeart/2005/8/layout/vProcess5"/>
    <dgm:cxn modelId="{233F7F83-312E-45F0-B08C-326BFE29547C}" type="presParOf" srcId="{BEDF8F28-38FF-45EF-B4D4-E39D3ECD79F1}" destId="{E1B604FE-7AA7-4293-82B3-6B8ABE08E127}" srcOrd="5" destOrd="0" presId="urn:microsoft.com/office/officeart/2005/8/layout/vProcess5"/>
    <dgm:cxn modelId="{0D97C265-D0B3-4700-B7C6-FE5981EE7718}" type="presParOf" srcId="{BEDF8F28-38FF-45EF-B4D4-E39D3ECD79F1}" destId="{F2177496-A3CE-402E-96D8-D5FF803B8AAC}" srcOrd="6" destOrd="0" presId="urn:microsoft.com/office/officeart/2005/8/layout/vProcess5"/>
    <dgm:cxn modelId="{DA05BB73-7996-4B37-B303-E28E077959DB}" type="presParOf" srcId="{BEDF8F28-38FF-45EF-B4D4-E39D3ECD79F1}" destId="{88DB22F6-7266-48D5-85D3-CEA8F65142FB}" srcOrd="7" destOrd="0" presId="urn:microsoft.com/office/officeart/2005/8/layout/vProcess5"/>
    <dgm:cxn modelId="{962CC456-199D-41C8-B0B1-75DDC5B64980}" type="presParOf" srcId="{BEDF8F28-38FF-45EF-B4D4-E39D3ECD79F1}" destId="{8CC12D73-7522-4330-A63E-1D9B894F967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3952A5-E84D-4EF1-87E4-46D9C5DE00C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3CB1FF-9784-403D-9577-ABB21CD8CDB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to manage traffic flows in order to optimize the aggregate traffic.</a:t>
          </a:r>
        </a:p>
      </dgm:t>
    </dgm:pt>
    <dgm:pt modelId="{D448D62D-04B2-4976-877A-4AC080E29453}" type="parTrans" cxnId="{0E36AA3E-FDA0-48E0-8EE4-58BA669B8417}">
      <dgm:prSet/>
      <dgm:spPr/>
      <dgm:t>
        <a:bodyPr/>
        <a:lstStyle/>
        <a:p>
          <a:endParaRPr lang="en-US"/>
        </a:p>
      </dgm:t>
    </dgm:pt>
    <dgm:pt modelId="{A6A19153-CC3A-4F17-AA77-96BA57889922}" type="sibTrans" cxnId="{0E36AA3E-FDA0-48E0-8EE4-58BA669B84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077AF8-CF0D-4BC0-8CC4-62D0C4AEF6AE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the use of network resources for the security functions.</a:t>
          </a:r>
        </a:p>
      </dgm:t>
    </dgm:pt>
    <dgm:pt modelId="{3BCF9BDE-AED9-4860-9EAF-11372A0C9935}" type="parTrans" cxnId="{B986F551-A7FE-4447-9EB0-457EB5D3F5C3}">
      <dgm:prSet/>
      <dgm:spPr/>
      <dgm:t>
        <a:bodyPr/>
        <a:lstStyle/>
        <a:p>
          <a:endParaRPr lang="en-US"/>
        </a:p>
      </dgm:t>
    </dgm:pt>
    <dgm:pt modelId="{B7ACD598-7C98-4144-A0AA-132CF5BBB05F}" type="sibTrans" cxnId="{B986F551-A7FE-4447-9EB0-457EB5D3F5C3}">
      <dgm:prSet/>
      <dgm:spPr/>
      <dgm:t>
        <a:bodyPr/>
        <a:lstStyle/>
        <a:p>
          <a:endParaRPr lang="en-US"/>
        </a:p>
      </dgm:t>
    </dgm:pt>
    <dgm:pt modelId="{96326BDB-CE03-404B-AD90-F6A257F874AD}" type="pres">
      <dgm:prSet presAssocID="{A13952A5-E84D-4EF1-87E4-46D9C5DE00C9}" presName="root" presStyleCnt="0">
        <dgm:presLayoutVars>
          <dgm:dir/>
          <dgm:resizeHandles val="exact"/>
        </dgm:presLayoutVars>
      </dgm:prSet>
      <dgm:spPr/>
    </dgm:pt>
    <dgm:pt modelId="{0EEF6907-7349-4723-9499-30DB1BF7FEC5}" type="pres">
      <dgm:prSet presAssocID="{A13952A5-E84D-4EF1-87E4-46D9C5DE00C9}" presName="container" presStyleCnt="0">
        <dgm:presLayoutVars>
          <dgm:dir/>
          <dgm:resizeHandles val="exact"/>
        </dgm:presLayoutVars>
      </dgm:prSet>
      <dgm:spPr/>
    </dgm:pt>
    <dgm:pt modelId="{031A4B3C-EBFF-418D-BBAF-7D951627B34D}" type="pres">
      <dgm:prSet presAssocID="{343CB1FF-9784-403D-9577-ABB21CD8CDB6}" presName="compNode" presStyleCnt="0"/>
      <dgm:spPr/>
    </dgm:pt>
    <dgm:pt modelId="{CF7DDA80-5D01-4B21-9BEA-C565D603F3D7}" type="pres">
      <dgm:prSet presAssocID="{343CB1FF-9784-403D-9577-ABB21CD8CDB6}" presName="iconBgRect" presStyleLbl="bgShp" presStyleIdx="0" presStyleCnt="2"/>
      <dgm:spPr/>
    </dgm:pt>
    <dgm:pt modelId="{79BE28EB-CDE1-438E-93E8-ECEDECBC8C76}" type="pres">
      <dgm:prSet presAssocID="{343CB1FF-9784-403D-9577-ABB21CD8CDB6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B3E20053-8E20-4B8C-9269-770E1E01076F}" type="pres">
      <dgm:prSet presAssocID="{343CB1FF-9784-403D-9577-ABB21CD8CDB6}" presName="spaceRect" presStyleCnt="0"/>
      <dgm:spPr/>
    </dgm:pt>
    <dgm:pt modelId="{5495BA09-695F-4C82-8837-1123E3F6AA4E}" type="pres">
      <dgm:prSet presAssocID="{343CB1FF-9784-403D-9577-ABB21CD8CDB6}" presName="textRect" presStyleLbl="revTx" presStyleIdx="0" presStyleCnt="2">
        <dgm:presLayoutVars>
          <dgm:chMax val="1"/>
          <dgm:chPref val="1"/>
        </dgm:presLayoutVars>
      </dgm:prSet>
      <dgm:spPr/>
    </dgm:pt>
    <dgm:pt modelId="{B827207E-614B-40CA-A921-FEEF6E26B1C0}" type="pres">
      <dgm:prSet presAssocID="{A6A19153-CC3A-4F17-AA77-96BA57889922}" presName="sibTrans" presStyleLbl="sibTrans2D1" presStyleIdx="0" presStyleCnt="0"/>
      <dgm:spPr/>
    </dgm:pt>
    <dgm:pt modelId="{BC9D923F-7459-4C97-8D55-69E0B0BB20EE}" type="pres">
      <dgm:prSet presAssocID="{69077AF8-CF0D-4BC0-8CC4-62D0C4AEF6AE}" presName="compNode" presStyleCnt="0"/>
      <dgm:spPr/>
    </dgm:pt>
    <dgm:pt modelId="{63F7BF0E-80E1-4924-85A7-E603F0330420}" type="pres">
      <dgm:prSet presAssocID="{69077AF8-CF0D-4BC0-8CC4-62D0C4AEF6AE}" presName="iconBgRect" presStyleLbl="bgShp" presStyleIdx="1" presStyleCnt="2"/>
      <dgm:spPr/>
    </dgm:pt>
    <dgm:pt modelId="{1EE48FA9-EF7C-43F6-8E64-7D656AE0A640}" type="pres">
      <dgm:prSet presAssocID="{69077AF8-CF0D-4BC0-8CC4-62D0C4AEF6AE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A36569E-CDA6-41FE-BD8C-CE0D266F11FE}" type="pres">
      <dgm:prSet presAssocID="{69077AF8-CF0D-4BC0-8CC4-62D0C4AEF6AE}" presName="spaceRect" presStyleCnt="0"/>
      <dgm:spPr/>
    </dgm:pt>
    <dgm:pt modelId="{C2B8DE44-B6F3-447B-ACA4-AC12D8BC1E84}" type="pres">
      <dgm:prSet presAssocID="{69077AF8-CF0D-4BC0-8CC4-62D0C4AEF6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36AA3E-FDA0-48E0-8EE4-58BA669B8417}" srcId="{A13952A5-E84D-4EF1-87E4-46D9C5DE00C9}" destId="{343CB1FF-9784-403D-9577-ABB21CD8CDB6}" srcOrd="0" destOrd="0" parTransId="{D448D62D-04B2-4976-877A-4AC080E29453}" sibTransId="{A6A19153-CC3A-4F17-AA77-96BA57889922}"/>
    <dgm:cxn modelId="{DC58924E-0B79-4D98-99F7-18F55D0FC97C}" type="presOf" srcId="{A6A19153-CC3A-4F17-AA77-96BA57889922}" destId="{B827207E-614B-40CA-A921-FEEF6E26B1C0}" srcOrd="0" destOrd="0" presId="urn:microsoft.com/office/officeart/2018/2/layout/IconCircleList"/>
    <dgm:cxn modelId="{B986F551-A7FE-4447-9EB0-457EB5D3F5C3}" srcId="{A13952A5-E84D-4EF1-87E4-46D9C5DE00C9}" destId="{69077AF8-CF0D-4BC0-8CC4-62D0C4AEF6AE}" srcOrd="1" destOrd="0" parTransId="{3BCF9BDE-AED9-4860-9EAF-11372A0C9935}" sibTransId="{B7ACD598-7C98-4144-A0AA-132CF5BBB05F}"/>
    <dgm:cxn modelId="{75A71376-96D3-4F93-96F7-CCBC5855CE65}" type="presOf" srcId="{343CB1FF-9784-403D-9577-ABB21CD8CDB6}" destId="{5495BA09-695F-4C82-8837-1123E3F6AA4E}" srcOrd="0" destOrd="0" presId="urn:microsoft.com/office/officeart/2018/2/layout/IconCircleList"/>
    <dgm:cxn modelId="{06500E9B-4DCA-4221-AF3A-9EC8221214C8}" type="presOf" srcId="{69077AF8-CF0D-4BC0-8CC4-62D0C4AEF6AE}" destId="{C2B8DE44-B6F3-447B-ACA4-AC12D8BC1E84}" srcOrd="0" destOrd="0" presId="urn:microsoft.com/office/officeart/2018/2/layout/IconCircleList"/>
    <dgm:cxn modelId="{FFBEA5CC-C339-4855-9C3E-63C1B6E005C7}" type="presOf" srcId="{A13952A5-E84D-4EF1-87E4-46D9C5DE00C9}" destId="{96326BDB-CE03-404B-AD90-F6A257F874AD}" srcOrd="0" destOrd="0" presId="urn:microsoft.com/office/officeart/2018/2/layout/IconCircleList"/>
    <dgm:cxn modelId="{C64029E9-F88A-4551-B430-495E86E69EE7}" type="presParOf" srcId="{96326BDB-CE03-404B-AD90-F6A257F874AD}" destId="{0EEF6907-7349-4723-9499-30DB1BF7FEC5}" srcOrd="0" destOrd="0" presId="urn:microsoft.com/office/officeart/2018/2/layout/IconCircleList"/>
    <dgm:cxn modelId="{630AD5C6-A6DE-4AC3-B757-DAA8EEEC488C}" type="presParOf" srcId="{0EEF6907-7349-4723-9499-30DB1BF7FEC5}" destId="{031A4B3C-EBFF-418D-BBAF-7D951627B34D}" srcOrd="0" destOrd="0" presId="urn:microsoft.com/office/officeart/2018/2/layout/IconCircleList"/>
    <dgm:cxn modelId="{61718140-F539-45E5-98CB-20EA4DD7085F}" type="presParOf" srcId="{031A4B3C-EBFF-418D-BBAF-7D951627B34D}" destId="{CF7DDA80-5D01-4B21-9BEA-C565D603F3D7}" srcOrd="0" destOrd="0" presId="urn:microsoft.com/office/officeart/2018/2/layout/IconCircleList"/>
    <dgm:cxn modelId="{A2A4A4C2-C880-4BAE-BF9D-C368C3FB7E29}" type="presParOf" srcId="{031A4B3C-EBFF-418D-BBAF-7D951627B34D}" destId="{79BE28EB-CDE1-438E-93E8-ECEDECBC8C76}" srcOrd="1" destOrd="0" presId="urn:microsoft.com/office/officeart/2018/2/layout/IconCircleList"/>
    <dgm:cxn modelId="{645B1735-2512-4493-8DCC-A0905054EF7B}" type="presParOf" srcId="{031A4B3C-EBFF-418D-BBAF-7D951627B34D}" destId="{B3E20053-8E20-4B8C-9269-770E1E01076F}" srcOrd="2" destOrd="0" presId="urn:microsoft.com/office/officeart/2018/2/layout/IconCircleList"/>
    <dgm:cxn modelId="{E166CF74-8DE7-4310-AE10-45006D25B885}" type="presParOf" srcId="{031A4B3C-EBFF-418D-BBAF-7D951627B34D}" destId="{5495BA09-695F-4C82-8837-1123E3F6AA4E}" srcOrd="3" destOrd="0" presId="urn:microsoft.com/office/officeart/2018/2/layout/IconCircleList"/>
    <dgm:cxn modelId="{EA99EEDC-FB3B-40D4-A9E6-25BEFD57EA88}" type="presParOf" srcId="{0EEF6907-7349-4723-9499-30DB1BF7FEC5}" destId="{B827207E-614B-40CA-A921-FEEF6E26B1C0}" srcOrd="1" destOrd="0" presId="urn:microsoft.com/office/officeart/2018/2/layout/IconCircleList"/>
    <dgm:cxn modelId="{55A867D5-9448-4514-9303-FCBF1A05B204}" type="presParOf" srcId="{0EEF6907-7349-4723-9499-30DB1BF7FEC5}" destId="{BC9D923F-7459-4C97-8D55-69E0B0BB20EE}" srcOrd="2" destOrd="0" presId="urn:microsoft.com/office/officeart/2018/2/layout/IconCircleList"/>
    <dgm:cxn modelId="{DC652F5E-E2E8-4DEA-8E59-C02273C70910}" type="presParOf" srcId="{BC9D923F-7459-4C97-8D55-69E0B0BB20EE}" destId="{63F7BF0E-80E1-4924-85A7-E603F0330420}" srcOrd="0" destOrd="0" presId="urn:microsoft.com/office/officeart/2018/2/layout/IconCircleList"/>
    <dgm:cxn modelId="{4FE62006-953E-4E3D-B2B5-E881DC2B7940}" type="presParOf" srcId="{BC9D923F-7459-4C97-8D55-69E0B0BB20EE}" destId="{1EE48FA9-EF7C-43F6-8E64-7D656AE0A640}" srcOrd="1" destOrd="0" presId="urn:microsoft.com/office/officeart/2018/2/layout/IconCircleList"/>
    <dgm:cxn modelId="{D1C59BFA-2C2D-4A2D-89EA-ABFE0A1CAC78}" type="presParOf" srcId="{BC9D923F-7459-4C97-8D55-69E0B0BB20EE}" destId="{8A36569E-CDA6-41FE-BD8C-CE0D266F11FE}" srcOrd="2" destOrd="0" presId="urn:microsoft.com/office/officeart/2018/2/layout/IconCircleList"/>
    <dgm:cxn modelId="{4ABF7238-7247-499F-8B94-28D3BD5B884D}" type="presParOf" srcId="{BC9D923F-7459-4C97-8D55-69E0B0BB20EE}" destId="{C2B8DE44-B6F3-447B-ACA4-AC12D8BC1E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509E63-97FF-4178-84F8-3C706314F1C5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8EDE8B-8330-4ACE-8534-231DC913C815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 control plane and  information plane are decoupled</a:t>
          </a:r>
        </a:p>
      </dgm:t>
    </dgm:pt>
    <dgm:pt modelId="{D469D1DD-C157-4F6A-9EDD-A1FE2F6BB423}" type="parTrans" cxnId="{11E362CF-39C0-4158-8E5F-865DB56871CC}">
      <dgm:prSet/>
      <dgm:spPr/>
      <dgm:t>
        <a:bodyPr/>
        <a:lstStyle/>
        <a:p>
          <a:endParaRPr lang="en-US"/>
        </a:p>
      </dgm:t>
    </dgm:pt>
    <dgm:pt modelId="{64C563C2-C090-4C1E-AEA1-5759F122CF9C}" type="sibTrans" cxnId="{11E362CF-39C0-4158-8E5F-865DB56871CC}">
      <dgm:prSet/>
      <dgm:spPr/>
      <dgm:t>
        <a:bodyPr/>
        <a:lstStyle/>
        <a:p>
          <a:endParaRPr lang="en-US"/>
        </a:p>
      </dgm:t>
    </dgm:pt>
    <dgm:pt modelId="{15C41EDC-6D05-4704-A2B1-F58397FBA6C0}">
      <dgm:prSet custT="1"/>
      <dgm:spPr/>
      <dgm:t>
        <a:bodyPr/>
        <a:lstStyle/>
        <a:p>
          <a:r>
            <a:rPr lang="en-US" sz="3300" dirty="0"/>
            <a:t> 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control plane accumulated in a SDN controller</a:t>
          </a:r>
        </a:p>
      </dgm:t>
    </dgm:pt>
    <dgm:pt modelId="{B7367F22-0E06-4BB5-B5F6-D77CDA803CC8}" type="parTrans" cxnId="{A4F37AB4-2827-4625-9637-8AB6A4BA0D63}">
      <dgm:prSet/>
      <dgm:spPr/>
      <dgm:t>
        <a:bodyPr/>
        <a:lstStyle/>
        <a:p>
          <a:endParaRPr lang="en-US"/>
        </a:p>
      </dgm:t>
    </dgm:pt>
    <dgm:pt modelId="{31076DC2-CAB3-4BE5-8188-DBB59A32C1EA}" type="sibTrans" cxnId="{A4F37AB4-2827-4625-9637-8AB6A4BA0D63}">
      <dgm:prSet/>
      <dgm:spPr/>
      <dgm:t>
        <a:bodyPr/>
        <a:lstStyle/>
        <a:p>
          <a:endParaRPr lang="en-US"/>
        </a:p>
      </dgm:t>
    </dgm:pt>
    <dgm:pt modelId="{C75591B2-E807-46F5-84C6-8B93B524C14E}" type="pres">
      <dgm:prSet presAssocID="{0E509E63-97FF-4178-84F8-3C706314F1C5}" presName="Name0" presStyleCnt="0">
        <dgm:presLayoutVars>
          <dgm:dir/>
          <dgm:animLvl val="lvl"/>
          <dgm:resizeHandles val="exact"/>
        </dgm:presLayoutVars>
      </dgm:prSet>
      <dgm:spPr/>
    </dgm:pt>
    <dgm:pt modelId="{E412B29C-801C-4A5E-8C65-9A187836435D}" type="pres">
      <dgm:prSet presAssocID="{458EDE8B-8330-4ACE-8534-231DC913C81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3B0C1E5-18A8-42C2-8949-1B66F46E4D13}" type="pres">
      <dgm:prSet presAssocID="{64C563C2-C090-4C1E-AEA1-5759F122CF9C}" presName="parTxOnlySpace" presStyleCnt="0"/>
      <dgm:spPr/>
    </dgm:pt>
    <dgm:pt modelId="{28EC543D-9D1C-4C7B-846A-3E4A2A7357D9}" type="pres">
      <dgm:prSet presAssocID="{15C41EDC-6D05-4704-A2B1-F58397FBA6C0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5E67E768-7C35-4AFD-818E-41334786F21D}" type="presOf" srcId="{0E509E63-97FF-4178-84F8-3C706314F1C5}" destId="{C75591B2-E807-46F5-84C6-8B93B524C14E}" srcOrd="0" destOrd="0" presId="urn:microsoft.com/office/officeart/2005/8/layout/chevron1"/>
    <dgm:cxn modelId="{9DE91C56-C347-45B3-908C-D6F6C92EBF75}" type="presOf" srcId="{15C41EDC-6D05-4704-A2B1-F58397FBA6C0}" destId="{28EC543D-9D1C-4C7B-846A-3E4A2A7357D9}" srcOrd="0" destOrd="0" presId="urn:microsoft.com/office/officeart/2005/8/layout/chevron1"/>
    <dgm:cxn modelId="{A4237779-F9F0-45E7-B6D3-650D4D362190}" type="presOf" srcId="{458EDE8B-8330-4ACE-8534-231DC913C815}" destId="{E412B29C-801C-4A5E-8C65-9A187836435D}" srcOrd="0" destOrd="0" presId="urn:microsoft.com/office/officeart/2005/8/layout/chevron1"/>
    <dgm:cxn modelId="{A4F37AB4-2827-4625-9637-8AB6A4BA0D63}" srcId="{0E509E63-97FF-4178-84F8-3C706314F1C5}" destId="{15C41EDC-6D05-4704-A2B1-F58397FBA6C0}" srcOrd="1" destOrd="0" parTransId="{B7367F22-0E06-4BB5-B5F6-D77CDA803CC8}" sibTransId="{31076DC2-CAB3-4BE5-8188-DBB59A32C1EA}"/>
    <dgm:cxn modelId="{11E362CF-39C0-4158-8E5F-865DB56871CC}" srcId="{0E509E63-97FF-4178-84F8-3C706314F1C5}" destId="{458EDE8B-8330-4ACE-8534-231DC913C815}" srcOrd="0" destOrd="0" parTransId="{D469D1DD-C157-4F6A-9EDD-A1FE2F6BB423}" sibTransId="{64C563C2-C090-4C1E-AEA1-5759F122CF9C}"/>
    <dgm:cxn modelId="{D5038E5F-A5D9-4F37-8963-1397184F7F6A}" type="presParOf" srcId="{C75591B2-E807-46F5-84C6-8B93B524C14E}" destId="{E412B29C-801C-4A5E-8C65-9A187836435D}" srcOrd="0" destOrd="0" presId="urn:microsoft.com/office/officeart/2005/8/layout/chevron1"/>
    <dgm:cxn modelId="{2C0AD4A0-DFA5-4604-B501-E74E5478B1F4}" type="presParOf" srcId="{C75591B2-E807-46F5-84C6-8B93B524C14E}" destId="{E3B0C1E5-18A8-42C2-8949-1B66F46E4D13}" srcOrd="1" destOrd="0" presId="urn:microsoft.com/office/officeart/2005/8/layout/chevron1"/>
    <dgm:cxn modelId="{D4973524-3D36-4746-8055-4129DCA64245}" type="presParOf" srcId="{C75591B2-E807-46F5-84C6-8B93B524C14E}" destId="{28EC543D-9D1C-4C7B-846A-3E4A2A7357D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0D8ABB-779F-4F0B-8611-575983FFBA7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C19074-F084-470F-B02E-AE1A440EF0B9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used to scale central controller in the SDN framework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0795EB-0343-48D4-B9BE-106ED6C2E2C0}" type="parTrans" cxnId="{383D7498-63E0-4261-94B5-03325318C3AA}">
      <dgm:prSet/>
      <dgm:spPr/>
      <dgm:t>
        <a:bodyPr/>
        <a:lstStyle/>
        <a:p>
          <a:endParaRPr lang="en-US"/>
        </a:p>
      </dgm:t>
    </dgm:pt>
    <dgm:pt modelId="{BFF2E632-5766-407A-8FFE-3DC5E3AF3D6B}" type="sibTrans" cxnId="{383D7498-63E0-4261-94B5-03325318C3AA}">
      <dgm:prSet/>
      <dgm:spPr/>
      <dgm:t>
        <a:bodyPr/>
        <a:lstStyle/>
        <a:p>
          <a:endParaRPr lang="en-US"/>
        </a:p>
      </dgm:t>
    </dgm:pt>
    <dgm:pt modelId="{849CB715-EA91-4520-887E-D370955F5390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Instead of using a single super-scheduler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51559D-E32F-45FD-8442-96D371D3E7E5}" type="parTrans" cxnId="{1ADDAC07-4E3C-48CA-8669-91871F6C4CB2}">
      <dgm:prSet/>
      <dgm:spPr/>
      <dgm:t>
        <a:bodyPr/>
        <a:lstStyle/>
        <a:p>
          <a:endParaRPr lang="en-US"/>
        </a:p>
      </dgm:t>
    </dgm:pt>
    <dgm:pt modelId="{C9E13EC8-E676-4507-A5BD-86EEBAF3D18B}" type="sibTrans" cxnId="{1ADDAC07-4E3C-48CA-8669-91871F6C4CB2}">
      <dgm:prSet/>
      <dgm:spPr/>
      <dgm:t>
        <a:bodyPr/>
        <a:lstStyle/>
        <a:p>
          <a:endParaRPr lang="en-US"/>
        </a:p>
      </dgm:t>
    </dgm:pt>
    <dgm:pt modelId="{5D7E6E7E-EEC9-4F00-A6BB-71B737A30094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 Distribute these tasks to many servers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DEB6A6-3A06-4730-AC7B-B3FCB7285F03}" type="parTrans" cxnId="{CB31EE3A-CACA-4D8A-82A1-AAE06B25CA5F}">
      <dgm:prSet/>
      <dgm:spPr/>
      <dgm:t>
        <a:bodyPr/>
        <a:lstStyle/>
        <a:p>
          <a:endParaRPr lang="en-US"/>
        </a:p>
      </dgm:t>
    </dgm:pt>
    <dgm:pt modelId="{4D64EEA6-E155-4C62-8402-4771D556B82A}" type="sibTrans" cxnId="{CB31EE3A-CACA-4D8A-82A1-AAE06B25CA5F}">
      <dgm:prSet/>
      <dgm:spPr/>
      <dgm:t>
        <a:bodyPr/>
        <a:lstStyle/>
        <a:p>
          <a:endParaRPr lang="en-US"/>
        </a:p>
      </dgm:t>
    </dgm:pt>
    <dgm:pt modelId="{735242EC-A9DF-4AE6-90DA-4215E2FF6D25}" type="pres">
      <dgm:prSet presAssocID="{040D8ABB-779F-4F0B-8611-575983FFBA72}" presName="diagram" presStyleCnt="0">
        <dgm:presLayoutVars>
          <dgm:dir/>
          <dgm:resizeHandles val="exact"/>
        </dgm:presLayoutVars>
      </dgm:prSet>
      <dgm:spPr/>
    </dgm:pt>
    <dgm:pt modelId="{C07AB0B0-BC27-4F84-8707-182A50850344}" type="pres">
      <dgm:prSet presAssocID="{11C19074-F084-470F-B02E-AE1A440EF0B9}" presName="node" presStyleLbl="node1" presStyleIdx="0" presStyleCnt="3">
        <dgm:presLayoutVars>
          <dgm:bulletEnabled val="1"/>
        </dgm:presLayoutVars>
      </dgm:prSet>
      <dgm:spPr/>
    </dgm:pt>
    <dgm:pt modelId="{22CC082A-1F47-43D6-A3BB-4F6AF2DD747C}" type="pres">
      <dgm:prSet presAssocID="{BFF2E632-5766-407A-8FFE-3DC5E3AF3D6B}" presName="sibTrans" presStyleCnt="0"/>
      <dgm:spPr/>
    </dgm:pt>
    <dgm:pt modelId="{023BCDF3-2325-4A3D-B987-8D2F69015F6C}" type="pres">
      <dgm:prSet presAssocID="{849CB715-EA91-4520-887E-D370955F5390}" presName="node" presStyleLbl="node1" presStyleIdx="1" presStyleCnt="3">
        <dgm:presLayoutVars>
          <dgm:bulletEnabled val="1"/>
        </dgm:presLayoutVars>
      </dgm:prSet>
      <dgm:spPr/>
    </dgm:pt>
    <dgm:pt modelId="{8F4C1350-2298-4DDB-BC78-8B661BAE5A30}" type="pres">
      <dgm:prSet presAssocID="{C9E13EC8-E676-4507-A5BD-86EEBAF3D18B}" presName="sibTrans" presStyleCnt="0"/>
      <dgm:spPr/>
    </dgm:pt>
    <dgm:pt modelId="{C7E13EDC-8490-4D1F-B28D-63B436AB30C4}" type="pres">
      <dgm:prSet presAssocID="{5D7E6E7E-EEC9-4F00-A6BB-71B737A30094}" presName="node" presStyleLbl="node1" presStyleIdx="2" presStyleCnt="3">
        <dgm:presLayoutVars>
          <dgm:bulletEnabled val="1"/>
        </dgm:presLayoutVars>
      </dgm:prSet>
      <dgm:spPr/>
    </dgm:pt>
  </dgm:ptLst>
  <dgm:cxnLst>
    <dgm:cxn modelId="{1ADDAC07-4E3C-48CA-8669-91871F6C4CB2}" srcId="{040D8ABB-779F-4F0B-8611-575983FFBA72}" destId="{849CB715-EA91-4520-887E-D370955F5390}" srcOrd="1" destOrd="0" parTransId="{7351559D-E32F-45FD-8442-96D371D3E7E5}" sibTransId="{C9E13EC8-E676-4507-A5BD-86EEBAF3D18B}"/>
    <dgm:cxn modelId="{FB737E2A-A291-4770-9FB3-56BB6026132B}" type="presOf" srcId="{5D7E6E7E-EEC9-4F00-A6BB-71B737A30094}" destId="{C7E13EDC-8490-4D1F-B28D-63B436AB30C4}" srcOrd="0" destOrd="0" presId="urn:microsoft.com/office/officeart/2005/8/layout/default"/>
    <dgm:cxn modelId="{CB31EE3A-CACA-4D8A-82A1-AAE06B25CA5F}" srcId="{040D8ABB-779F-4F0B-8611-575983FFBA72}" destId="{5D7E6E7E-EEC9-4F00-A6BB-71B737A30094}" srcOrd="2" destOrd="0" parTransId="{99DEB6A6-3A06-4730-AC7B-B3FCB7285F03}" sibTransId="{4D64EEA6-E155-4C62-8402-4771D556B82A}"/>
    <dgm:cxn modelId="{383D7498-63E0-4261-94B5-03325318C3AA}" srcId="{040D8ABB-779F-4F0B-8611-575983FFBA72}" destId="{11C19074-F084-470F-B02E-AE1A440EF0B9}" srcOrd="0" destOrd="0" parTransId="{E60795EB-0343-48D4-B9BE-106ED6C2E2C0}" sibTransId="{BFF2E632-5766-407A-8FFE-3DC5E3AF3D6B}"/>
    <dgm:cxn modelId="{A7539499-D85D-4676-8DA8-47504E4A0AEB}" type="presOf" srcId="{849CB715-EA91-4520-887E-D370955F5390}" destId="{023BCDF3-2325-4A3D-B987-8D2F69015F6C}" srcOrd="0" destOrd="0" presId="urn:microsoft.com/office/officeart/2005/8/layout/default"/>
    <dgm:cxn modelId="{A532AFD5-2049-40F6-8B92-F658A087653D}" type="presOf" srcId="{11C19074-F084-470F-B02E-AE1A440EF0B9}" destId="{C07AB0B0-BC27-4F84-8707-182A50850344}" srcOrd="0" destOrd="0" presId="urn:microsoft.com/office/officeart/2005/8/layout/default"/>
    <dgm:cxn modelId="{5438D4FF-3E5D-48C2-8305-8EC79EAA71FF}" type="presOf" srcId="{040D8ABB-779F-4F0B-8611-575983FFBA72}" destId="{735242EC-A9DF-4AE6-90DA-4215E2FF6D25}" srcOrd="0" destOrd="0" presId="urn:microsoft.com/office/officeart/2005/8/layout/default"/>
    <dgm:cxn modelId="{EC000525-721D-4919-A973-9BAF73A47296}" type="presParOf" srcId="{735242EC-A9DF-4AE6-90DA-4215E2FF6D25}" destId="{C07AB0B0-BC27-4F84-8707-182A50850344}" srcOrd="0" destOrd="0" presId="urn:microsoft.com/office/officeart/2005/8/layout/default"/>
    <dgm:cxn modelId="{D072E91D-1C7D-466C-BF54-2FD1D256572E}" type="presParOf" srcId="{735242EC-A9DF-4AE6-90DA-4215E2FF6D25}" destId="{22CC082A-1F47-43D6-A3BB-4F6AF2DD747C}" srcOrd="1" destOrd="0" presId="urn:microsoft.com/office/officeart/2005/8/layout/default"/>
    <dgm:cxn modelId="{99943FFF-46C3-41BE-84B9-53CBF0EE3895}" type="presParOf" srcId="{735242EC-A9DF-4AE6-90DA-4215E2FF6D25}" destId="{023BCDF3-2325-4A3D-B987-8D2F69015F6C}" srcOrd="2" destOrd="0" presId="urn:microsoft.com/office/officeart/2005/8/layout/default"/>
    <dgm:cxn modelId="{26708BB5-8AEE-47F9-BC50-033BCD5DE78C}" type="presParOf" srcId="{735242EC-A9DF-4AE6-90DA-4215E2FF6D25}" destId="{8F4C1350-2298-4DDB-BC78-8B661BAE5A30}" srcOrd="3" destOrd="0" presId="urn:microsoft.com/office/officeart/2005/8/layout/default"/>
    <dgm:cxn modelId="{92EC79E9-4270-4B73-BBA4-60A53E94652E}" type="presParOf" srcId="{735242EC-A9DF-4AE6-90DA-4215E2FF6D25}" destId="{C7E13EDC-8490-4D1F-B28D-63B436AB30C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D156E5-FE2A-4D9E-A904-E8CF4FA0F18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0A9837-895A-4468-BBD5-8B53A4348613}">
      <dgm:prSet/>
      <dgm:spPr/>
      <dgm:t>
        <a:bodyPr/>
        <a:lstStyle/>
        <a:p>
          <a:r>
            <a:rPr lang="en-US" b="1"/>
            <a:t>Why we used SDN &amp; Cloud Computing?</a:t>
          </a:r>
          <a:endParaRPr lang="en-US"/>
        </a:p>
      </dgm:t>
    </dgm:pt>
    <dgm:pt modelId="{47584BC6-C08A-4C78-913E-C28E8D85FBBA}" type="parTrans" cxnId="{5907C13C-07AA-458B-83FB-F3870D30D877}">
      <dgm:prSet/>
      <dgm:spPr/>
      <dgm:t>
        <a:bodyPr/>
        <a:lstStyle/>
        <a:p>
          <a:endParaRPr lang="en-US"/>
        </a:p>
      </dgm:t>
    </dgm:pt>
    <dgm:pt modelId="{08135BB0-7988-4874-B915-888B2463F257}" type="sibTrans" cxnId="{5907C13C-07AA-458B-83FB-F3870D30D877}">
      <dgm:prSet/>
      <dgm:spPr/>
      <dgm:t>
        <a:bodyPr/>
        <a:lstStyle/>
        <a:p>
          <a:endParaRPr lang="en-US"/>
        </a:p>
      </dgm:t>
    </dgm:pt>
    <dgm:pt modelId="{7833389A-D33F-4E9E-831B-BC7E682AC5F2}">
      <dgm:prSet/>
      <dgm:spPr/>
      <dgm:t>
        <a:bodyPr/>
        <a:lstStyle/>
        <a:p>
          <a:r>
            <a:rPr lang="en-US"/>
            <a:t>latency limitations on 5 G mobile networks call for comprehensive resource replication and Network Components, creating more complexity to network efficiency and traffic routing.</a:t>
          </a:r>
        </a:p>
      </dgm:t>
    </dgm:pt>
    <dgm:pt modelId="{8A036C07-38F6-4590-A402-DC9F55D0EFAA}" type="parTrans" cxnId="{528B0A17-D034-414D-BBD7-E324AC87BE2D}">
      <dgm:prSet/>
      <dgm:spPr/>
      <dgm:t>
        <a:bodyPr/>
        <a:lstStyle/>
        <a:p>
          <a:endParaRPr lang="en-US"/>
        </a:p>
      </dgm:t>
    </dgm:pt>
    <dgm:pt modelId="{673DA69F-FEA4-4D8A-9C4A-A2A44D737E9C}" type="sibTrans" cxnId="{528B0A17-D034-414D-BBD7-E324AC87BE2D}">
      <dgm:prSet/>
      <dgm:spPr/>
      <dgm:t>
        <a:bodyPr/>
        <a:lstStyle/>
        <a:p>
          <a:endParaRPr lang="en-US"/>
        </a:p>
      </dgm:t>
    </dgm:pt>
    <dgm:pt modelId="{3268EFD8-DB19-48E3-BCEA-2BFE8B8B8598}">
      <dgm:prSet/>
      <dgm:spPr/>
      <dgm:t>
        <a:bodyPr/>
        <a:lstStyle/>
        <a:p>
          <a:r>
            <a:rPr lang="en-US"/>
            <a:t>used SDN to avoid complex routing and cloud computing to significantly reduce the high cost of Network element</a:t>
          </a:r>
        </a:p>
      </dgm:t>
    </dgm:pt>
    <dgm:pt modelId="{03575108-AB98-4A73-91FA-C11DCB054486}" type="parTrans" cxnId="{5272E348-D67A-403E-9581-44AC8EF4118C}">
      <dgm:prSet/>
      <dgm:spPr/>
      <dgm:t>
        <a:bodyPr/>
        <a:lstStyle/>
        <a:p>
          <a:endParaRPr lang="en-US"/>
        </a:p>
      </dgm:t>
    </dgm:pt>
    <dgm:pt modelId="{090A6C4D-61AB-4AA0-942B-86696D8A3943}" type="sibTrans" cxnId="{5272E348-D67A-403E-9581-44AC8EF4118C}">
      <dgm:prSet/>
      <dgm:spPr/>
      <dgm:t>
        <a:bodyPr/>
        <a:lstStyle/>
        <a:p>
          <a:endParaRPr lang="en-US"/>
        </a:p>
      </dgm:t>
    </dgm:pt>
    <dgm:pt modelId="{01C23317-5628-405D-B80A-9915DFC16037}" type="pres">
      <dgm:prSet presAssocID="{5AD156E5-FE2A-4D9E-A904-E8CF4FA0F182}" presName="Name0" presStyleCnt="0">
        <dgm:presLayoutVars>
          <dgm:dir/>
          <dgm:animLvl val="lvl"/>
          <dgm:resizeHandles val="exact"/>
        </dgm:presLayoutVars>
      </dgm:prSet>
      <dgm:spPr/>
    </dgm:pt>
    <dgm:pt modelId="{6290A016-7B4B-4ECE-94F7-C7C5B9885107}" type="pres">
      <dgm:prSet presAssocID="{3268EFD8-DB19-48E3-BCEA-2BFE8B8B8598}" presName="boxAndChildren" presStyleCnt="0"/>
      <dgm:spPr/>
    </dgm:pt>
    <dgm:pt modelId="{3925E5C4-B82A-4884-B53A-E5B1C7D43515}" type="pres">
      <dgm:prSet presAssocID="{3268EFD8-DB19-48E3-BCEA-2BFE8B8B8598}" presName="parentTextBox" presStyleLbl="node1" presStyleIdx="0" presStyleCnt="3"/>
      <dgm:spPr/>
    </dgm:pt>
    <dgm:pt modelId="{836292BA-56FF-48ED-9C7E-69626B7721B1}" type="pres">
      <dgm:prSet presAssocID="{673DA69F-FEA4-4D8A-9C4A-A2A44D737E9C}" presName="sp" presStyleCnt="0"/>
      <dgm:spPr/>
    </dgm:pt>
    <dgm:pt modelId="{DC44C549-2D93-48B0-9F8C-265D24DBA6B3}" type="pres">
      <dgm:prSet presAssocID="{7833389A-D33F-4E9E-831B-BC7E682AC5F2}" presName="arrowAndChildren" presStyleCnt="0"/>
      <dgm:spPr/>
    </dgm:pt>
    <dgm:pt modelId="{1E3C41E5-9885-44CF-9D50-6955ADFA7D76}" type="pres">
      <dgm:prSet presAssocID="{7833389A-D33F-4E9E-831B-BC7E682AC5F2}" presName="parentTextArrow" presStyleLbl="node1" presStyleIdx="1" presStyleCnt="3"/>
      <dgm:spPr/>
    </dgm:pt>
    <dgm:pt modelId="{5E4AD54E-B6E2-413E-B241-7BFEE538D5C8}" type="pres">
      <dgm:prSet presAssocID="{08135BB0-7988-4874-B915-888B2463F257}" presName="sp" presStyleCnt="0"/>
      <dgm:spPr/>
    </dgm:pt>
    <dgm:pt modelId="{6A31065A-45FE-431A-BC1D-D584C1F6677F}" type="pres">
      <dgm:prSet presAssocID="{C90A9837-895A-4468-BBD5-8B53A4348613}" presName="arrowAndChildren" presStyleCnt="0"/>
      <dgm:spPr/>
    </dgm:pt>
    <dgm:pt modelId="{6F779D71-2995-4051-BA11-D04AC329322E}" type="pres">
      <dgm:prSet presAssocID="{C90A9837-895A-4468-BBD5-8B53A4348613}" presName="parentTextArrow" presStyleLbl="node1" presStyleIdx="2" presStyleCnt="3"/>
      <dgm:spPr/>
    </dgm:pt>
  </dgm:ptLst>
  <dgm:cxnLst>
    <dgm:cxn modelId="{528B0A17-D034-414D-BBD7-E324AC87BE2D}" srcId="{5AD156E5-FE2A-4D9E-A904-E8CF4FA0F182}" destId="{7833389A-D33F-4E9E-831B-BC7E682AC5F2}" srcOrd="1" destOrd="0" parTransId="{8A036C07-38F6-4590-A402-DC9F55D0EFAA}" sibTransId="{673DA69F-FEA4-4D8A-9C4A-A2A44D737E9C}"/>
    <dgm:cxn modelId="{5907C13C-07AA-458B-83FB-F3870D30D877}" srcId="{5AD156E5-FE2A-4D9E-A904-E8CF4FA0F182}" destId="{C90A9837-895A-4468-BBD5-8B53A4348613}" srcOrd="0" destOrd="0" parTransId="{47584BC6-C08A-4C78-913E-C28E8D85FBBA}" sibTransId="{08135BB0-7988-4874-B915-888B2463F257}"/>
    <dgm:cxn modelId="{5272E348-D67A-403E-9581-44AC8EF4118C}" srcId="{5AD156E5-FE2A-4D9E-A904-E8CF4FA0F182}" destId="{3268EFD8-DB19-48E3-BCEA-2BFE8B8B8598}" srcOrd="2" destOrd="0" parTransId="{03575108-AB98-4A73-91FA-C11DCB054486}" sibTransId="{090A6C4D-61AB-4AA0-942B-86696D8A3943}"/>
    <dgm:cxn modelId="{2B1EB47B-8D7C-473D-8A7F-83E07A696705}" type="presOf" srcId="{5AD156E5-FE2A-4D9E-A904-E8CF4FA0F182}" destId="{01C23317-5628-405D-B80A-9915DFC16037}" srcOrd="0" destOrd="0" presId="urn:microsoft.com/office/officeart/2005/8/layout/process4"/>
    <dgm:cxn modelId="{F98EA19D-3F75-43A6-8BB2-C022EB879501}" type="presOf" srcId="{C90A9837-895A-4468-BBD5-8B53A4348613}" destId="{6F779D71-2995-4051-BA11-D04AC329322E}" srcOrd="0" destOrd="0" presId="urn:microsoft.com/office/officeart/2005/8/layout/process4"/>
    <dgm:cxn modelId="{FD7651DA-6CEE-4102-A269-F31F26411C2C}" type="presOf" srcId="{3268EFD8-DB19-48E3-BCEA-2BFE8B8B8598}" destId="{3925E5C4-B82A-4884-B53A-E5B1C7D43515}" srcOrd="0" destOrd="0" presId="urn:microsoft.com/office/officeart/2005/8/layout/process4"/>
    <dgm:cxn modelId="{5C8DECF5-F6DF-4A25-A674-5C18FE552860}" type="presOf" srcId="{7833389A-D33F-4E9E-831B-BC7E682AC5F2}" destId="{1E3C41E5-9885-44CF-9D50-6955ADFA7D76}" srcOrd="0" destOrd="0" presId="urn:microsoft.com/office/officeart/2005/8/layout/process4"/>
    <dgm:cxn modelId="{A3E3D7EB-E6B2-4170-B135-647B82171E7A}" type="presParOf" srcId="{01C23317-5628-405D-B80A-9915DFC16037}" destId="{6290A016-7B4B-4ECE-94F7-C7C5B9885107}" srcOrd="0" destOrd="0" presId="urn:microsoft.com/office/officeart/2005/8/layout/process4"/>
    <dgm:cxn modelId="{7018E262-A5D7-4345-A60F-4C053F705247}" type="presParOf" srcId="{6290A016-7B4B-4ECE-94F7-C7C5B9885107}" destId="{3925E5C4-B82A-4884-B53A-E5B1C7D43515}" srcOrd="0" destOrd="0" presId="urn:microsoft.com/office/officeart/2005/8/layout/process4"/>
    <dgm:cxn modelId="{178003FB-442F-4516-B1B0-CBCF8F3042CF}" type="presParOf" srcId="{01C23317-5628-405D-B80A-9915DFC16037}" destId="{836292BA-56FF-48ED-9C7E-69626B7721B1}" srcOrd="1" destOrd="0" presId="urn:microsoft.com/office/officeart/2005/8/layout/process4"/>
    <dgm:cxn modelId="{C7882619-7C0B-45E5-A9FD-17256A922BEB}" type="presParOf" srcId="{01C23317-5628-405D-B80A-9915DFC16037}" destId="{DC44C549-2D93-48B0-9F8C-265D24DBA6B3}" srcOrd="2" destOrd="0" presId="urn:microsoft.com/office/officeart/2005/8/layout/process4"/>
    <dgm:cxn modelId="{9A15D303-B08C-4527-ADA9-BD887F635119}" type="presParOf" srcId="{DC44C549-2D93-48B0-9F8C-265D24DBA6B3}" destId="{1E3C41E5-9885-44CF-9D50-6955ADFA7D76}" srcOrd="0" destOrd="0" presId="urn:microsoft.com/office/officeart/2005/8/layout/process4"/>
    <dgm:cxn modelId="{719C82B1-4856-4451-9996-A7CA60B22FD1}" type="presParOf" srcId="{01C23317-5628-405D-B80A-9915DFC16037}" destId="{5E4AD54E-B6E2-413E-B241-7BFEE538D5C8}" srcOrd="3" destOrd="0" presId="urn:microsoft.com/office/officeart/2005/8/layout/process4"/>
    <dgm:cxn modelId="{379C8851-A097-4947-91FF-3D3C034E41C7}" type="presParOf" srcId="{01C23317-5628-405D-B80A-9915DFC16037}" destId="{6A31065A-45FE-431A-BC1D-D584C1F6677F}" srcOrd="4" destOrd="0" presId="urn:microsoft.com/office/officeart/2005/8/layout/process4"/>
    <dgm:cxn modelId="{1BE5DEF2-4BF1-45A8-8B9B-A5A9FCC66337}" type="presParOf" srcId="{6A31065A-45FE-431A-BC1D-D584C1F6677F}" destId="{6F779D71-2995-4051-BA11-D04AC329322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1DAB37-6628-4A9B-9D4A-DD9E3AD257E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4985D2-436B-4866-A139-AAF9BCC34D6A}">
      <dgm:prSet/>
      <dgm:spPr/>
      <dgm:t>
        <a:bodyPr/>
        <a:lstStyle/>
        <a:p>
          <a:pPr algn="ctr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Sp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1708A-0D15-42AC-B5C0-3B86BAB802C7}" type="parTrans" cxnId="{D87E154A-6F10-47C8-A686-46204CD03CCE}">
      <dgm:prSet/>
      <dgm:spPr/>
      <dgm:t>
        <a:bodyPr/>
        <a:lstStyle/>
        <a:p>
          <a:pPr algn="ctr"/>
          <a:endParaRPr lang="en-US"/>
        </a:p>
      </dgm:t>
    </dgm:pt>
    <dgm:pt modelId="{1E07A5CE-6B03-4DA0-AA80-5DFADD61DFBB}" type="sibTrans" cxnId="{D87E154A-6F10-47C8-A686-46204CD03CCE}">
      <dgm:prSet/>
      <dgm:spPr/>
      <dgm:t>
        <a:bodyPr/>
        <a:lstStyle/>
        <a:p>
          <a:pPr algn="ctr"/>
          <a:endParaRPr lang="en-US"/>
        </a:p>
      </dgm:t>
    </dgm:pt>
    <dgm:pt modelId="{4CF44F3C-7BA8-47E3-AE37-379EC945F7A0}">
      <dgm:prSet/>
      <dgm:spPr/>
      <dgm:t>
        <a:bodyPr/>
        <a:lstStyle/>
        <a:p>
          <a:pPr algn="ctr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Ml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EE5131-B34C-4684-9297-BFB815852C41}" type="parTrans" cxnId="{B0C231E3-98FD-4016-8186-00C64A33353A}">
      <dgm:prSet/>
      <dgm:spPr/>
      <dgm:t>
        <a:bodyPr/>
        <a:lstStyle/>
        <a:p>
          <a:pPr algn="ctr"/>
          <a:endParaRPr lang="en-US"/>
        </a:p>
      </dgm:t>
    </dgm:pt>
    <dgm:pt modelId="{A1FEF0D9-66C4-4920-9096-AE75B1DC28CA}" type="sibTrans" cxnId="{B0C231E3-98FD-4016-8186-00C64A33353A}">
      <dgm:prSet/>
      <dgm:spPr/>
      <dgm:t>
        <a:bodyPr/>
        <a:lstStyle/>
        <a:p>
          <a:pPr algn="ctr"/>
          <a:endParaRPr lang="en-US"/>
        </a:p>
      </dgm:t>
    </dgm:pt>
    <dgm:pt modelId="{19FA29B8-71C6-4887-B19D-136B2FE8D328}" type="pres">
      <dgm:prSet presAssocID="{471DAB37-6628-4A9B-9D4A-DD9E3AD257E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A1070F-E5CA-4464-A096-D9F09BDD72F1}" type="pres">
      <dgm:prSet presAssocID="{674985D2-436B-4866-A139-AAF9BCC34D6A}" presName="root" presStyleCnt="0"/>
      <dgm:spPr/>
    </dgm:pt>
    <dgm:pt modelId="{1AD6F60C-6835-4910-A984-E5AF9106E9B8}" type="pres">
      <dgm:prSet presAssocID="{674985D2-436B-4866-A139-AAF9BCC34D6A}" presName="rootComposite" presStyleCnt="0"/>
      <dgm:spPr/>
    </dgm:pt>
    <dgm:pt modelId="{3F0ACA95-3CDD-4B44-AAA5-717DA5637B92}" type="pres">
      <dgm:prSet presAssocID="{674985D2-436B-4866-A139-AAF9BCC34D6A}" presName="rootText" presStyleLbl="node1" presStyleIdx="0" presStyleCnt="2"/>
      <dgm:spPr/>
    </dgm:pt>
    <dgm:pt modelId="{66B76F36-C4FB-40D7-85C4-7A5AA7FFEA48}" type="pres">
      <dgm:prSet presAssocID="{674985D2-436B-4866-A139-AAF9BCC34D6A}" presName="rootConnector" presStyleLbl="node1" presStyleIdx="0" presStyleCnt="2"/>
      <dgm:spPr/>
    </dgm:pt>
    <dgm:pt modelId="{97725BB9-D9BF-444E-B2AD-EF5FCFAC97FB}" type="pres">
      <dgm:prSet presAssocID="{674985D2-436B-4866-A139-AAF9BCC34D6A}" presName="childShape" presStyleCnt="0"/>
      <dgm:spPr/>
    </dgm:pt>
    <dgm:pt modelId="{2B03928B-F674-4988-BBE6-00B398AB7872}" type="pres">
      <dgm:prSet presAssocID="{4CF44F3C-7BA8-47E3-AE37-379EC945F7A0}" presName="root" presStyleCnt="0"/>
      <dgm:spPr/>
    </dgm:pt>
    <dgm:pt modelId="{41DCEBBF-9FEA-48F5-B532-2E5F0F3B8BE4}" type="pres">
      <dgm:prSet presAssocID="{4CF44F3C-7BA8-47E3-AE37-379EC945F7A0}" presName="rootComposite" presStyleCnt="0"/>
      <dgm:spPr/>
    </dgm:pt>
    <dgm:pt modelId="{889DBFC5-BFDB-4DFF-BEC0-0880EB7F7606}" type="pres">
      <dgm:prSet presAssocID="{4CF44F3C-7BA8-47E3-AE37-379EC945F7A0}" presName="rootText" presStyleLbl="node1" presStyleIdx="1" presStyleCnt="2"/>
      <dgm:spPr/>
    </dgm:pt>
    <dgm:pt modelId="{3E7826A1-30E6-429F-8178-FB39B91B77FF}" type="pres">
      <dgm:prSet presAssocID="{4CF44F3C-7BA8-47E3-AE37-379EC945F7A0}" presName="rootConnector" presStyleLbl="node1" presStyleIdx="1" presStyleCnt="2"/>
      <dgm:spPr/>
    </dgm:pt>
    <dgm:pt modelId="{4CF00CA8-5C19-4E8A-B430-BE37EE4110EF}" type="pres">
      <dgm:prSet presAssocID="{4CF44F3C-7BA8-47E3-AE37-379EC945F7A0}" presName="childShape" presStyleCnt="0"/>
      <dgm:spPr/>
    </dgm:pt>
  </dgm:ptLst>
  <dgm:cxnLst>
    <dgm:cxn modelId="{123E2367-9DF2-4316-A189-C3521308E31E}" type="presOf" srcId="{4CF44F3C-7BA8-47E3-AE37-379EC945F7A0}" destId="{3E7826A1-30E6-429F-8178-FB39B91B77FF}" srcOrd="1" destOrd="0" presId="urn:microsoft.com/office/officeart/2005/8/layout/hierarchy3"/>
    <dgm:cxn modelId="{D87E154A-6F10-47C8-A686-46204CD03CCE}" srcId="{471DAB37-6628-4A9B-9D4A-DD9E3AD257E9}" destId="{674985D2-436B-4866-A139-AAF9BCC34D6A}" srcOrd="0" destOrd="0" parTransId="{C4F1708A-0D15-42AC-B5C0-3B86BAB802C7}" sibTransId="{1E07A5CE-6B03-4DA0-AA80-5DFADD61DFBB}"/>
    <dgm:cxn modelId="{B5737B51-C9E1-4680-88AB-BD82B625821C}" type="presOf" srcId="{674985D2-436B-4866-A139-AAF9BCC34D6A}" destId="{3F0ACA95-3CDD-4B44-AAA5-717DA5637B92}" srcOrd="0" destOrd="0" presId="urn:microsoft.com/office/officeart/2005/8/layout/hierarchy3"/>
    <dgm:cxn modelId="{F6D4DE56-58CB-4777-8860-70DC0C887431}" type="presOf" srcId="{4CF44F3C-7BA8-47E3-AE37-379EC945F7A0}" destId="{889DBFC5-BFDB-4DFF-BEC0-0880EB7F7606}" srcOrd="0" destOrd="0" presId="urn:microsoft.com/office/officeart/2005/8/layout/hierarchy3"/>
    <dgm:cxn modelId="{D812CFD9-9720-4E6E-9EEA-76B7DF873333}" type="presOf" srcId="{471DAB37-6628-4A9B-9D4A-DD9E3AD257E9}" destId="{19FA29B8-71C6-4887-B19D-136B2FE8D328}" srcOrd="0" destOrd="0" presId="urn:microsoft.com/office/officeart/2005/8/layout/hierarchy3"/>
    <dgm:cxn modelId="{B0C231E3-98FD-4016-8186-00C64A33353A}" srcId="{471DAB37-6628-4A9B-9D4A-DD9E3AD257E9}" destId="{4CF44F3C-7BA8-47E3-AE37-379EC945F7A0}" srcOrd="1" destOrd="0" parTransId="{E8EE5131-B34C-4684-9297-BFB815852C41}" sibTransId="{A1FEF0D9-66C4-4920-9096-AE75B1DC28CA}"/>
    <dgm:cxn modelId="{772202F4-868F-4306-A496-C45C7D842FE8}" type="presOf" srcId="{674985D2-436B-4866-A139-AAF9BCC34D6A}" destId="{66B76F36-C4FB-40D7-85C4-7A5AA7FFEA48}" srcOrd="1" destOrd="0" presId="urn:microsoft.com/office/officeart/2005/8/layout/hierarchy3"/>
    <dgm:cxn modelId="{D5363F74-C4F4-4E0D-8178-A5557D88BF9A}" type="presParOf" srcId="{19FA29B8-71C6-4887-B19D-136B2FE8D328}" destId="{5AA1070F-E5CA-4464-A096-D9F09BDD72F1}" srcOrd="0" destOrd="0" presId="urn:microsoft.com/office/officeart/2005/8/layout/hierarchy3"/>
    <dgm:cxn modelId="{CFC52EEF-0AB3-46C8-852D-E1704C3ED2A6}" type="presParOf" srcId="{5AA1070F-E5CA-4464-A096-D9F09BDD72F1}" destId="{1AD6F60C-6835-4910-A984-E5AF9106E9B8}" srcOrd="0" destOrd="0" presId="urn:microsoft.com/office/officeart/2005/8/layout/hierarchy3"/>
    <dgm:cxn modelId="{F642A38D-EE66-4721-BEAE-2EC693DFCC3B}" type="presParOf" srcId="{1AD6F60C-6835-4910-A984-E5AF9106E9B8}" destId="{3F0ACA95-3CDD-4B44-AAA5-717DA5637B92}" srcOrd="0" destOrd="0" presId="urn:microsoft.com/office/officeart/2005/8/layout/hierarchy3"/>
    <dgm:cxn modelId="{7F5C5D76-7189-4435-9FA0-84662B2C2CB7}" type="presParOf" srcId="{1AD6F60C-6835-4910-A984-E5AF9106E9B8}" destId="{66B76F36-C4FB-40D7-85C4-7A5AA7FFEA48}" srcOrd="1" destOrd="0" presId="urn:microsoft.com/office/officeart/2005/8/layout/hierarchy3"/>
    <dgm:cxn modelId="{42C957BF-6F8B-4877-B788-1020EBCF60C8}" type="presParOf" srcId="{5AA1070F-E5CA-4464-A096-D9F09BDD72F1}" destId="{97725BB9-D9BF-444E-B2AD-EF5FCFAC97FB}" srcOrd="1" destOrd="0" presId="urn:microsoft.com/office/officeart/2005/8/layout/hierarchy3"/>
    <dgm:cxn modelId="{EADAECB2-ADB3-4351-9803-E5195801A970}" type="presParOf" srcId="{19FA29B8-71C6-4887-B19D-136B2FE8D328}" destId="{2B03928B-F674-4988-BBE6-00B398AB7872}" srcOrd="1" destOrd="0" presId="urn:microsoft.com/office/officeart/2005/8/layout/hierarchy3"/>
    <dgm:cxn modelId="{3C9FDDD2-F211-43F6-8807-E95CFED446B1}" type="presParOf" srcId="{2B03928B-F674-4988-BBE6-00B398AB7872}" destId="{41DCEBBF-9FEA-48F5-B532-2E5F0F3B8BE4}" srcOrd="0" destOrd="0" presId="urn:microsoft.com/office/officeart/2005/8/layout/hierarchy3"/>
    <dgm:cxn modelId="{0F57AC3B-385D-4410-BC32-26D43E05FD1A}" type="presParOf" srcId="{41DCEBBF-9FEA-48F5-B532-2E5F0F3B8BE4}" destId="{889DBFC5-BFDB-4DFF-BEC0-0880EB7F7606}" srcOrd="0" destOrd="0" presId="urn:microsoft.com/office/officeart/2005/8/layout/hierarchy3"/>
    <dgm:cxn modelId="{F70C562C-6A87-4E7D-A886-B82507060779}" type="presParOf" srcId="{41DCEBBF-9FEA-48F5-B532-2E5F0F3B8BE4}" destId="{3E7826A1-30E6-429F-8178-FB39B91B77FF}" srcOrd="1" destOrd="0" presId="urn:microsoft.com/office/officeart/2005/8/layout/hierarchy3"/>
    <dgm:cxn modelId="{7A404B90-3A97-459A-94B9-5D4647F955EE}" type="presParOf" srcId="{2B03928B-F674-4988-BBE6-00B398AB7872}" destId="{4CF00CA8-5C19-4E8A-B430-BE37EE4110E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B769FD-A169-470F-A6AD-12B053737AC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C1E490-7014-4460-9910-8C432C8C9E7E}">
      <dgm:prSet custT="1"/>
      <dgm:spPr/>
      <dgm:t>
        <a:bodyPr/>
        <a:lstStyle/>
        <a:p>
          <a:pPr algn="just"/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Compared the effectiveness of algorithms by simulation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37DDEA-15F4-44AC-92C6-382F18F57B4B}" type="parTrans" cxnId="{C21BE878-EF8A-4638-8214-1E4877E8328D}">
      <dgm:prSet/>
      <dgm:spPr/>
      <dgm:t>
        <a:bodyPr/>
        <a:lstStyle/>
        <a:p>
          <a:endParaRPr lang="en-US"/>
        </a:p>
      </dgm:t>
    </dgm:pt>
    <dgm:pt modelId="{D3F32990-C1D8-4F52-9615-483209A28C39}" type="sibTrans" cxnId="{C21BE878-EF8A-4638-8214-1E4877E8328D}">
      <dgm:prSet/>
      <dgm:spPr/>
      <dgm:t>
        <a:bodyPr/>
        <a:lstStyle/>
        <a:p>
          <a:endParaRPr lang="en-US"/>
        </a:p>
      </dgm:t>
    </dgm:pt>
    <dgm:pt modelId="{846B64E0-88C0-4431-B79C-D5E6564193A0}">
      <dgm:prSet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Mobile network &amp; traffic flows built for simulation to reflect the real word latencies.</a:t>
          </a:r>
        </a:p>
      </dgm:t>
    </dgm:pt>
    <dgm:pt modelId="{3FF498F3-0379-4965-8BBA-FF12400F26A5}" type="parTrans" cxnId="{4FD9730C-8FC8-4439-999D-9368A51A1053}">
      <dgm:prSet/>
      <dgm:spPr/>
      <dgm:t>
        <a:bodyPr/>
        <a:lstStyle/>
        <a:p>
          <a:endParaRPr lang="en-US"/>
        </a:p>
      </dgm:t>
    </dgm:pt>
    <dgm:pt modelId="{82EC5B47-2D43-4666-B9EB-4BD760C6FF5D}" type="sibTrans" cxnId="{4FD9730C-8FC8-4439-999D-9368A51A1053}">
      <dgm:prSet/>
      <dgm:spPr/>
      <dgm:t>
        <a:bodyPr/>
        <a:lstStyle/>
        <a:p>
          <a:endParaRPr lang="en-US"/>
        </a:p>
      </dgm:t>
    </dgm:pt>
    <dgm:pt modelId="{1150C3C2-D7CB-452E-B711-E7B25BDA33D3}" type="pres">
      <dgm:prSet presAssocID="{FAB769FD-A169-470F-A6AD-12B053737AC6}" presName="linear" presStyleCnt="0">
        <dgm:presLayoutVars>
          <dgm:animLvl val="lvl"/>
          <dgm:resizeHandles val="exact"/>
        </dgm:presLayoutVars>
      </dgm:prSet>
      <dgm:spPr/>
    </dgm:pt>
    <dgm:pt modelId="{8B0D4055-F54D-4983-A096-AF6055AE33A4}" type="pres">
      <dgm:prSet presAssocID="{F4C1E490-7014-4460-9910-8C432C8C9E7E}" presName="parentText" presStyleLbl="node1" presStyleIdx="0" presStyleCnt="2" custLinFactNeighborX="0">
        <dgm:presLayoutVars>
          <dgm:chMax val="0"/>
          <dgm:bulletEnabled val="1"/>
        </dgm:presLayoutVars>
      </dgm:prSet>
      <dgm:spPr/>
    </dgm:pt>
    <dgm:pt modelId="{4EAB299F-3094-420F-A32F-94FE707CE47B}" type="pres">
      <dgm:prSet presAssocID="{D3F32990-C1D8-4F52-9615-483209A28C39}" presName="spacer" presStyleCnt="0"/>
      <dgm:spPr/>
    </dgm:pt>
    <dgm:pt modelId="{D05DFB92-8D28-4B0E-8D4E-B84D3DAA9D02}" type="pres">
      <dgm:prSet presAssocID="{846B64E0-88C0-4431-B79C-D5E6564193A0}" presName="parentText" presStyleLbl="node1" presStyleIdx="1" presStyleCnt="2" custLinFactNeighborX="0">
        <dgm:presLayoutVars>
          <dgm:chMax val="0"/>
          <dgm:bulletEnabled val="1"/>
        </dgm:presLayoutVars>
      </dgm:prSet>
      <dgm:spPr/>
    </dgm:pt>
  </dgm:ptLst>
  <dgm:cxnLst>
    <dgm:cxn modelId="{4FD9730C-8FC8-4439-999D-9368A51A1053}" srcId="{FAB769FD-A169-470F-A6AD-12B053737AC6}" destId="{846B64E0-88C0-4431-B79C-D5E6564193A0}" srcOrd="1" destOrd="0" parTransId="{3FF498F3-0379-4965-8BBA-FF12400F26A5}" sibTransId="{82EC5B47-2D43-4666-B9EB-4BD760C6FF5D}"/>
    <dgm:cxn modelId="{2026562E-2CC5-4447-8A0F-73520F457B32}" type="presOf" srcId="{FAB769FD-A169-470F-A6AD-12B053737AC6}" destId="{1150C3C2-D7CB-452E-B711-E7B25BDA33D3}" srcOrd="0" destOrd="0" presId="urn:microsoft.com/office/officeart/2005/8/layout/vList2"/>
    <dgm:cxn modelId="{C21BE878-EF8A-4638-8214-1E4877E8328D}" srcId="{FAB769FD-A169-470F-A6AD-12B053737AC6}" destId="{F4C1E490-7014-4460-9910-8C432C8C9E7E}" srcOrd="0" destOrd="0" parTransId="{5237DDEA-15F4-44AC-92C6-382F18F57B4B}" sibTransId="{D3F32990-C1D8-4F52-9615-483209A28C39}"/>
    <dgm:cxn modelId="{94EBC295-9397-4EDD-943B-91BE606C1316}" type="presOf" srcId="{846B64E0-88C0-4431-B79C-D5E6564193A0}" destId="{D05DFB92-8D28-4B0E-8D4E-B84D3DAA9D02}" srcOrd="0" destOrd="0" presId="urn:microsoft.com/office/officeart/2005/8/layout/vList2"/>
    <dgm:cxn modelId="{A2CE38E7-C1AE-48A7-B3BB-21A09FE91EA4}" type="presOf" srcId="{F4C1E490-7014-4460-9910-8C432C8C9E7E}" destId="{8B0D4055-F54D-4983-A096-AF6055AE33A4}" srcOrd="0" destOrd="0" presId="urn:microsoft.com/office/officeart/2005/8/layout/vList2"/>
    <dgm:cxn modelId="{2A6AD611-F53A-489D-B82A-2492CAF12246}" type="presParOf" srcId="{1150C3C2-D7CB-452E-B711-E7B25BDA33D3}" destId="{8B0D4055-F54D-4983-A096-AF6055AE33A4}" srcOrd="0" destOrd="0" presId="urn:microsoft.com/office/officeart/2005/8/layout/vList2"/>
    <dgm:cxn modelId="{38568B29-51AA-4266-A921-1FCD5FD76906}" type="presParOf" srcId="{1150C3C2-D7CB-452E-B711-E7B25BDA33D3}" destId="{4EAB299F-3094-420F-A32F-94FE707CE47B}" srcOrd="1" destOrd="0" presId="urn:microsoft.com/office/officeart/2005/8/layout/vList2"/>
    <dgm:cxn modelId="{6CBBA0CF-59A3-4CDF-A4F9-F373E441D57A}" type="presParOf" srcId="{1150C3C2-D7CB-452E-B711-E7B25BDA33D3}" destId="{D05DFB92-8D28-4B0E-8D4E-B84D3DAA9D0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AE40C-2C30-4199-A76B-48315F5522A9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F499E-B57B-41B2-9B5B-83DC8CC7B152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63B32-227A-4F3E-AA60-039B1BD3186D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799588" y="502"/>
        <a:ext cx="5714015" cy="692284"/>
      </dsp:txXfrm>
    </dsp:sp>
    <dsp:sp modelId="{7BCCC251-0848-4571-92CE-76F082209BD3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C69F-CA29-4FBB-AE57-F7B5A5B073EA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55900-BABC-4052-B8C5-EC85FEB65E18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SURVEY</a:t>
          </a:r>
        </a:p>
      </dsp:txBody>
      <dsp:txXfrm>
        <a:off x="799588" y="865858"/>
        <a:ext cx="5714015" cy="692284"/>
      </dsp:txXfrm>
    </dsp:sp>
    <dsp:sp modelId="{47536C10-634A-4429-8B17-9CE43B216DA9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8CBFD-D303-4F3F-BFE9-F96687713A2C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9150E-AF26-4CF8-BDCC-E19AF919A7C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METHODOLOGY</a:t>
          </a:r>
        </a:p>
      </dsp:txBody>
      <dsp:txXfrm>
        <a:off x="799588" y="1731214"/>
        <a:ext cx="5714015" cy="692284"/>
      </dsp:txXfrm>
    </dsp:sp>
    <dsp:sp modelId="{E61D4092-1994-41E1-BEF2-CA7689F02EB2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E62C4-166E-4015-A2ED-3D4308ABEF55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BEAB5-2F7F-456F-B2F6-6BDBB5BD0D1F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</a:t>
          </a:r>
        </a:p>
      </dsp:txBody>
      <dsp:txXfrm>
        <a:off x="799588" y="2596570"/>
        <a:ext cx="5714015" cy="692284"/>
      </dsp:txXfrm>
    </dsp:sp>
    <dsp:sp modelId="{65657F03-E2A7-4342-962B-CBE57D122F81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2CD8E-320E-44D5-96E3-15163547D431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AB64D-39A1-4B0D-A1D8-7AA57B6D3C62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ROUTING ALGORITHMS </a:t>
          </a:r>
        </a:p>
      </dsp:txBody>
      <dsp:txXfrm>
        <a:off x="799588" y="3461926"/>
        <a:ext cx="5714015" cy="692284"/>
      </dsp:txXfrm>
    </dsp:sp>
    <dsp:sp modelId="{6586614B-BAD8-463B-8DA3-D6F51F0C4E12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1BE4C-3772-4C07-92F9-FD3A3C391CF7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5E73E-8353-4438-85F3-D5517C9AFA0E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COMPARISION MATRIX</a:t>
          </a:r>
        </a:p>
      </dsp:txBody>
      <dsp:txXfrm>
        <a:off x="799588" y="4327282"/>
        <a:ext cx="5714015" cy="692284"/>
      </dsp:txXfrm>
    </dsp:sp>
    <dsp:sp modelId="{38AD90F1-58B8-44BA-9A34-8209A5C0038A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7A41F-2AAC-4D1A-BE5E-D5BD975527D8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29231-FABF-44A1-84EC-0E78565B3A37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CONCLUSSION</a:t>
          </a:r>
        </a:p>
      </dsp:txBody>
      <dsp:txXfrm>
        <a:off x="799588" y="5192638"/>
        <a:ext cx="5714015" cy="692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49E46-681A-4062-B445-D1080F5D9E8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68ECD-B7F0-4A58-804C-A723B5F7F9F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BE370-3B8C-404C-A495-58BA0A734BB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Considered SDN&amp; cloud computing as an on-line routing algorithm.</a:t>
          </a:r>
        </a:p>
      </dsp:txBody>
      <dsp:txXfrm>
        <a:off x="1941716" y="718"/>
        <a:ext cx="4571887" cy="1681139"/>
      </dsp:txXfrm>
    </dsp:sp>
    <dsp:sp modelId="{6800BBCB-6CE2-47F8-82C0-4B6FD367B3B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E8CD6-9FCC-497F-8345-BA6A4559B41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0CDE6-3EC4-49AB-95B6-81A82FE4482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used to develop mobile network specific security techniques with no loss of data and network traffic will be reduced.</a:t>
          </a:r>
        </a:p>
      </dsp:txBody>
      <dsp:txXfrm>
        <a:off x="1941716" y="2102143"/>
        <a:ext cx="4571887" cy="1681139"/>
      </dsp:txXfrm>
    </dsp:sp>
    <dsp:sp modelId="{16427012-B682-44A3-8E2A-D2AFEE3132E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2FB84-F625-4493-AB7B-AFD17897F7B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1815B-D292-431E-9B72-F05834E8B95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Using SDN and cloud computing technology to enhance the efficiency &amp; ability of wireless networks.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B0A65-2335-4D7D-B07B-B0A44E99E021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 panose="02020603050405020304" pitchFamily="18" charset="0"/>
              <a:cs typeface="Times New Roman" panose="02020603050405020304" pitchFamily="18" charset="0"/>
            </a:rPr>
            <a:t>Strategy can’t fully utilize the networks to meet customers needs </a:t>
          </a:r>
        </a:p>
      </dsp:txBody>
      <dsp:txXfrm>
        <a:off x="38234" y="38234"/>
        <a:ext cx="7529629" cy="1228933"/>
      </dsp:txXfrm>
    </dsp:sp>
    <dsp:sp modelId="{DE80DE51-C4AD-4866-B288-442DF40891AA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 panose="02020603050405020304" pitchFamily="18" charset="0"/>
              <a:cs typeface="Times New Roman" panose="02020603050405020304" pitchFamily="18" charset="0"/>
            </a:rPr>
            <a:t>poor flexibility during asymmetric traffic fluctuations</a:t>
          </a:r>
        </a:p>
      </dsp:txBody>
      <dsp:txXfrm>
        <a:off x="826903" y="1561202"/>
        <a:ext cx="7224611" cy="1228933"/>
      </dsp:txXfrm>
    </dsp:sp>
    <dsp:sp modelId="{722D815B-296B-46D5-BC47-2EADBFEC59EE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Times New Roman" panose="02020603050405020304" pitchFamily="18" charset="0"/>
              <a:cs typeface="Times New Roman" panose="02020603050405020304" pitchFamily="18" charset="0"/>
            </a:rPr>
            <a:t>lacks fine- grained optimization of network resources and end-to-end traffic steering.</a:t>
          </a:r>
        </a:p>
      </dsp:txBody>
      <dsp:txXfrm>
        <a:off x="1615573" y="3084170"/>
        <a:ext cx="7224611" cy="1228933"/>
      </dsp:txXfrm>
    </dsp:sp>
    <dsp:sp modelId="{A5947634-F47B-4BC0-B582-521C277E5F86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E1B604FE-7AA7-4293-82B3-6B8ABE08E127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1336812"/>
            <a:satOff val="4612"/>
            <a:lumOff val="-18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DDA80-5D01-4B21-9BEA-C565D603F3D7}">
      <dsp:nvSpPr>
        <dsp:cNvPr id="0" name=""/>
        <dsp:cNvSpPr/>
      </dsp:nvSpPr>
      <dsp:spPr>
        <a:xfrm>
          <a:off x="284299" y="908607"/>
          <a:ext cx="1183437" cy="1183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E28EB-CDE1-438E-93E8-ECEDECBC8C76}">
      <dsp:nvSpPr>
        <dsp:cNvPr id="0" name=""/>
        <dsp:cNvSpPr/>
      </dsp:nvSpPr>
      <dsp:spPr>
        <a:xfrm>
          <a:off x="532820" y="1157129"/>
          <a:ext cx="686393" cy="6863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5BA09-695F-4C82-8837-1123E3F6AA4E}">
      <dsp:nvSpPr>
        <dsp:cNvPr id="0" name=""/>
        <dsp:cNvSpPr/>
      </dsp:nvSpPr>
      <dsp:spPr>
        <a:xfrm>
          <a:off x="1721330" y="908607"/>
          <a:ext cx="2789531" cy="11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manage traffic flows in order to optimize the aggregate traffic.</a:t>
          </a:r>
        </a:p>
      </dsp:txBody>
      <dsp:txXfrm>
        <a:off x="1721330" y="908607"/>
        <a:ext cx="2789531" cy="1183437"/>
      </dsp:txXfrm>
    </dsp:sp>
    <dsp:sp modelId="{63F7BF0E-80E1-4924-85A7-E603F0330420}">
      <dsp:nvSpPr>
        <dsp:cNvPr id="0" name=""/>
        <dsp:cNvSpPr/>
      </dsp:nvSpPr>
      <dsp:spPr>
        <a:xfrm>
          <a:off x="4996916" y="908607"/>
          <a:ext cx="1183437" cy="1183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48FA9-EF7C-43F6-8E64-7D656AE0A640}">
      <dsp:nvSpPr>
        <dsp:cNvPr id="0" name=""/>
        <dsp:cNvSpPr/>
      </dsp:nvSpPr>
      <dsp:spPr>
        <a:xfrm>
          <a:off x="5245438" y="1157129"/>
          <a:ext cx="686393" cy="68639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8DE44-B6F3-447B-ACA4-AC12D8BC1E84}">
      <dsp:nvSpPr>
        <dsp:cNvPr id="0" name=""/>
        <dsp:cNvSpPr/>
      </dsp:nvSpPr>
      <dsp:spPr>
        <a:xfrm>
          <a:off x="6433947" y="908607"/>
          <a:ext cx="2789531" cy="11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the use of network resources for the security functions.</a:t>
          </a:r>
        </a:p>
      </dsp:txBody>
      <dsp:txXfrm>
        <a:off x="6433947" y="908607"/>
        <a:ext cx="2789531" cy="11834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2B29C-801C-4A5E-8C65-9A187836435D}">
      <dsp:nvSpPr>
        <dsp:cNvPr id="0" name=""/>
        <dsp:cNvSpPr/>
      </dsp:nvSpPr>
      <dsp:spPr>
        <a:xfrm>
          <a:off x="7849" y="384326"/>
          <a:ext cx="4692230" cy="187689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control plane and  information plane are decoupled</a:t>
          </a:r>
        </a:p>
      </dsp:txBody>
      <dsp:txXfrm>
        <a:off x="946295" y="384326"/>
        <a:ext cx="2815338" cy="1876892"/>
      </dsp:txXfrm>
    </dsp:sp>
    <dsp:sp modelId="{28EC543D-9D1C-4C7B-846A-3E4A2A7357D9}">
      <dsp:nvSpPr>
        <dsp:cNvPr id="0" name=""/>
        <dsp:cNvSpPr/>
      </dsp:nvSpPr>
      <dsp:spPr>
        <a:xfrm>
          <a:off x="4230856" y="384326"/>
          <a:ext cx="4692230" cy="1876892"/>
        </a:xfrm>
        <a:prstGeom prst="chevron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 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control plane accumulated in a SDN controller</a:t>
          </a:r>
        </a:p>
      </dsp:txBody>
      <dsp:txXfrm>
        <a:off x="5169302" y="384326"/>
        <a:ext cx="2815338" cy="18768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AB0B0-BC27-4F84-8707-182A50850344}">
      <dsp:nvSpPr>
        <dsp:cNvPr id="0" name=""/>
        <dsp:cNvSpPr/>
      </dsp:nvSpPr>
      <dsp:spPr>
        <a:xfrm>
          <a:off x="0" y="410149"/>
          <a:ext cx="2763174" cy="16579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used to scale central controller in the SDN framework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0149"/>
        <a:ext cx="2763174" cy="1657904"/>
      </dsp:txXfrm>
    </dsp:sp>
    <dsp:sp modelId="{023BCDF3-2325-4A3D-B987-8D2F69015F6C}">
      <dsp:nvSpPr>
        <dsp:cNvPr id="0" name=""/>
        <dsp:cNvSpPr/>
      </dsp:nvSpPr>
      <dsp:spPr>
        <a:xfrm>
          <a:off x="3039492" y="410149"/>
          <a:ext cx="2763174" cy="1657904"/>
        </a:xfrm>
        <a:prstGeom prst="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Instead of using a single super-scheduler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39492" y="410149"/>
        <a:ext cx="2763174" cy="1657904"/>
      </dsp:txXfrm>
    </dsp:sp>
    <dsp:sp modelId="{C7E13EDC-8490-4D1F-B28D-63B436AB30C4}">
      <dsp:nvSpPr>
        <dsp:cNvPr id="0" name=""/>
        <dsp:cNvSpPr/>
      </dsp:nvSpPr>
      <dsp:spPr>
        <a:xfrm>
          <a:off x="6078984" y="410149"/>
          <a:ext cx="2763174" cy="1657904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 Distribute these tasks to many servers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78984" y="410149"/>
        <a:ext cx="2763174" cy="16579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5E5C4-B82A-4884-B53A-E5B1C7D43515}">
      <dsp:nvSpPr>
        <dsp:cNvPr id="0" name=""/>
        <dsp:cNvSpPr/>
      </dsp:nvSpPr>
      <dsp:spPr>
        <a:xfrm>
          <a:off x="0" y="3035567"/>
          <a:ext cx="10095789" cy="9963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used SDN to avoid complex routing and cloud computing to significantly reduce the high cost of Network element</a:t>
          </a:r>
        </a:p>
      </dsp:txBody>
      <dsp:txXfrm>
        <a:off x="0" y="3035567"/>
        <a:ext cx="10095789" cy="996340"/>
      </dsp:txXfrm>
    </dsp:sp>
    <dsp:sp modelId="{1E3C41E5-9885-44CF-9D50-6955ADFA7D76}">
      <dsp:nvSpPr>
        <dsp:cNvPr id="0" name=""/>
        <dsp:cNvSpPr/>
      </dsp:nvSpPr>
      <dsp:spPr>
        <a:xfrm rot="10800000">
          <a:off x="0" y="1518140"/>
          <a:ext cx="10095789" cy="1532372"/>
        </a:xfrm>
        <a:prstGeom prst="upArrowCallou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latency limitations on 5 G mobile networks call for comprehensive resource replication and Network Components, creating more complexity to network efficiency and traffic routing.</a:t>
          </a:r>
        </a:p>
      </dsp:txBody>
      <dsp:txXfrm rot="10800000">
        <a:off x="0" y="1518140"/>
        <a:ext cx="10095789" cy="995689"/>
      </dsp:txXfrm>
    </dsp:sp>
    <dsp:sp modelId="{6F779D71-2995-4051-BA11-D04AC329322E}">
      <dsp:nvSpPr>
        <dsp:cNvPr id="0" name=""/>
        <dsp:cNvSpPr/>
      </dsp:nvSpPr>
      <dsp:spPr>
        <a:xfrm rot="10800000">
          <a:off x="0" y="712"/>
          <a:ext cx="10095789" cy="1532372"/>
        </a:xfrm>
        <a:prstGeom prst="upArrowCallou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Why we used SDN &amp; Cloud Computing?</a:t>
          </a:r>
          <a:endParaRPr lang="en-US" sz="2000" kern="1200"/>
        </a:p>
      </dsp:txBody>
      <dsp:txXfrm rot="10800000">
        <a:off x="0" y="712"/>
        <a:ext cx="10095789" cy="9956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ACA95-3CDD-4B44-AAA5-717DA5637B92}">
      <dsp:nvSpPr>
        <dsp:cNvPr id="0" name=""/>
        <dsp:cNvSpPr/>
      </dsp:nvSpPr>
      <dsp:spPr>
        <a:xfrm>
          <a:off x="748" y="327499"/>
          <a:ext cx="2725436" cy="1362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</a:t>
          </a:r>
          <a:endParaRPr lang="en-US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661" y="367412"/>
        <a:ext cx="2645610" cy="1282892"/>
      </dsp:txXfrm>
    </dsp:sp>
    <dsp:sp modelId="{889DBFC5-BFDB-4DFF-BEC0-0880EB7F7606}">
      <dsp:nvSpPr>
        <dsp:cNvPr id="0" name=""/>
        <dsp:cNvSpPr/>
      </dsp:nvSpPr>
      <dsp:spPr>
        <a:xfrm>
          <a:off x="3407544" y="327499"/>
          <a:ext cx="2725436" cy="1362718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</a:t>
          </a:r>
          <a:endParaRPr lang="en-US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47457" y="367412"/>
        <a:ext cx="2645610" cy="12828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D4055-F54D-4983-A096-AF6055AE33A4}">
      <dsp:nvSpPr>
        <dsp:cNvPr id="0" name=""/>
        <dsp:cNvSpPr/>
      </dsp:nvSpPr>
      <dsp:spPr>
        <a:xfrm>
          <a:off x="0" y="189926"/>
          <a:ext cx="5974672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Compared the effectiveness of algorithms by simulation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249325"/>
        <a:ext cx="5855874" cy="1098002"/>
      </dsp:txXfrm>
    </dsp:sp>
    <dsp:sp modelId="{D05DFB92-8D28-4B0E-8D4E-B84D3DAA9D02}">
      <dsp:nvSpPr>
        <dsp:cNvPr id="0" name=""/>
        <dsp:cNvSpPr/>
      </dsp:nvSpPr>
      <dsp:spPr>
        <a:xfrm>
          <a:off x="0" y="1593927"/>
          <a:ext cx="5974672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Mobile network &amp; traffic flows built for simulation to reflect the real word latencies.</a:t>
          </a:r>
        </a:p>
      </dsp:txBody>
      <dsp:txXfrm>
        <a:off x="59399" y="1653326"/>
        <a:ext cx="5855874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0.00038</cdr:y>
    </cdr:from>
    <cdr:to>
      <cdr:x>0.17166</cdr:x>
      <cdr:y>0.08186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583095" y="2254"/>
          <a:ext cx="1872217" cy="4815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Time-</a:t>
          </a:r>
          <a:r>
            <a:rPr lang="en-US" sz="1100" dirty="0" err="1"/>
            <a:t>ms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0.90644</cdr:x>
      <cdr:y>0.84179</cdr:y>
    </cdr:from>
    <cdr:to>
      <cdr:x>1</cdr:x>
      <cdr:y>0.93623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886122" y="4975393"/>
          <a:ext cx="1020417" cy="5581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Packet size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FBA-F1B7-4C92-A15C-197883748A6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277-9696-4CDA-9AAF-37A536EF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2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FBA-F1B7-4C92-A15C-197883748A6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277-9696-4CDA-9AAF-37A536EF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4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FBA-F1B7-4C92-A15C-197883748A6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277-9696-4CDA-9AAF-37A536EF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FBA-F1B7-4C92-A15C-197883748A6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277-9696-4CDA-9AAF-37A536EF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4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FBA-F1B7-4C92-A15C-197883748A6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277-9696-4CDA-9AAF-37A536EF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FBA-F1B7-4C92-A15C-197883748A6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277-9696-4CDA-9AAF-37A536EF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FBA-F1B7-4C92-A15C-197883748A6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277-9696-4CDA-9AAF-37A536EF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FBA-F1B7-4C92-A15C-197883748A6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277-9696-4CDA-9AAF-37A536EF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4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FBA-F1B7-4C92-A15C-197883748A6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277-9696-4CDA-9AAF-37A536EF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FBA-F1B7-4C92-A15C-197883748A6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277-9696-4CDA-9AAF-37A536EF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1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FBA-F1B7-4C92-A15C-197883748A6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E277-9696-4CDA-9AAF-37A536EF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9FBA-F1B7-4C92-A15C-197883748A6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E277-9696-4CDA-9AAF-37A536EF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27463"/>
            <a:ext cx="11093824" cy="173053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Alisha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dodia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(0891080)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Hedaoo(1116828)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Nagrecha(1097663)                                                                                                                                             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Yashar Ghemi(1126449)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pic>
        <p:nvPicPr>
          <p:cNvPr id="4" name="Google Shape;9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75534" y="110363"/>
            <a:ext cx="8602462" cy="13366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E0C42B-5B5D-4081-B9F7-0FE3305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63806"/>
            <a:ext cx="12192000" cy="2006353"/>
          </a:xfr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PROJECT ( COMP-5213)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GROUP-2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ALGORITHM TO REFORM MOBILE NETWORK USING SDN AND CLOUD COMPUTING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2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0192-E4A9-4C54-9B90-AEA67B33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PdCsp: Proposed Algorithm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FE41312A-A6AF-4B5F-AD65-4C47F3CEF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primal-dual constrained shortest-path routing.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efﬁcient online algorithm that is conscious of bandwidth variations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primary dual approach to assign link lengths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shortest path routing, restricted to end-to-end latency.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2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4474-F729-4BAC-A64A-0F2D3BF5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Routing Algorithms Compared with PdCsp: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6751C784-0EDF-490B-A321-B80C62CBD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421548"/>
              </p:ext>
            </p:extLst>
          </p:nvPr>
        </p:nvGraphicFramePr>
        <p:xfrm>
          <a:off x="3029135" y="2902997"/>
          <a:ext cx="6133730" cy="201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72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412D61-626D-42C6-B93E-A19F33F9C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299618"/>
              </p:ext>
            </p:extLst>
          </p:nvPr>
        </p:nvGraphicFramePr>
        <p:xfrm>
          <a:off x="5548544" y="1873188"/>
          <a:ext cx="5974672" cy="3000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09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MATRIX</a:t>
            </a:r>
          </a:p>
        </p:txBody>
      </p:sp>
      <p:sp>
        <p:nvSpPr>
          <p:cNvPr id="5" name="Rectangle 4"/>
          <p:cNvSpPr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algorithm PdCsp outperforms other alternative routing algorithms under NE density, latency, budget constraints, congestion awareness and reliability.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74BD941-553D-4057-984B-A59DEAA50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754767"/>
              </p:ext>
            </p:extLst>
          </p:nvPr>
        </p:nvGraphicFramePr>
        <p:xfrm>
          <a:off x="4662102" y="1011516"/>
          <a:ext cx="6903725" cy="471193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505977">
                  <a:extLst>
                    <a:ext uri="{9D8B030D-6E8A-4147-A177-3AD203B41FA5}">
                      <a16:colId xmlns:a16="http://schemas.microsoft.com/office/drawing/2014/main" val="2851236920"/>
                    </a:ext>
                  </a:extLst>
                </a:gridCol>
                <a:gridCol w="980928">
                  <a:extLst>
                    <a:ext uri="{9D8B030D-6E8A-4147-A177-3AD203B41FA5}">
                      <a16:colId xmlns:a16="http://schemas.microsoft.com/office/drawing/2014/main" val="4214576538"/>
                    </a:ext>
                  </a:extLst>
                </a:gridCol>
                <a:gridCol w="932904">
                  <a:extLst>
                    <a:ext uri="{9D8B030D-6E8A-4147-A177-3AD203B41FA5}">
                      <a16:colId xmlns:a16="http://schemas.microsoft.com/office/drawing/2014/main" val="2017230016"/>
                    </a:ext>
                  </a:extLst>
                </a:gridCol>
                <a:gridCol w="1483916">
                  <a:extLst>
                    <a:ext uri="{9D8B030D-6E8A-4147-A177-3AD203B41FA5}">
                      <a16:colId xmlns:a16="http://schemas.microsoft.com/office/drawing/2014/main" val="1849132016"/>
                    </a:ext>
                  </a:extLst>
                </a:gridCol>
              </a:tblGrid>
              <a:tr h="435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Evaluation basis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Sp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Ml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PdCsp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extLst>
                  <a:ext uri="{0D108BD9-81ED-4DB2-BD59-A6C34878D82A}">
                    <a16:rowId xmlns:a16="http://schemas.microsoft.com/office/drawing/2014/main" val="1099031675"/>
                  </a:ext>
                </a:extLst>
              </a:tr>
              <a:tr h="435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NE Density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2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2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2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extLst>
                  <a:ext uri="{0D108BD9-81ED-4DB2-BD59-A6C34878D82A}">
                    <a16:rowId xmlns:a16="http://schemas.microsoft.com/office/drawing/2014/main" val="3899578187"/>
                  </a:ext>
                </a:extLst>
              </a:tr>
              <a:tr h="960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Network Latency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solidFill>
                            <a:schemeClr val="accent1"/>
                          </a:solidFill>
                          <a:effectLst/>
                        </a:rPr>
                        <a:t>×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 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2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2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extLst>
                  <a:ext uri="{0D108BD9-81ED-4DB2-BD59-A6C34878D82A}">
                    <a16:rowId xmlns:a16="http://schemas.microsoft.com/office/drawing/2014/main" val="1305110913"/>
                  </a:ext>
                </a:extLst>
              </a:tr>
              <a:tr h="960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Budget constraint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solidFill>
                            <a:schemeClr val="accent1"/>
                          </a:solidFill>
                          <a:effectLst/>
                        </a:rPr>
                        <a:t>×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IN" sz="22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solidFill>
                            <a:schemeClr val="accent1"/>
                          </a:solidFill>
                          <a:effectLst/>
                        </a:rPr>
                        <a:t>×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IN" sz="220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2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extLst>
                  <a:ext uri="{0D108BD9-81ED-4DB2-BD59-A6C34878D82A}">
                    <a16:rowId xmlns:a16="http://schemas.microsoft.com/office/drawing/2014/main" val="2624388276"/>
                  </a:ext>
                </a:extLst>
              </a:tr>
              <a:tr h="960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Congestion awareness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solidFill>
                            <a:schemeClr val="accent1"/>
                          </a:solidFill>
                          <a:effectLst/>
                        </a:rPr>
                        <a:t>×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IN" sz="220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solidFill>
                            <a:schemeClr val="accent1"/>
                          </a:solidFill>
                          <a:effectLst/>
                        </a:rPr>
                        <a:t>×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IN" sz="220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2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extLst>
                  <a:ext uri="{0D108BD9-81ED-4DB2-BD59-A6C34878D82A}">
                    <a16:rowId xmlns:a16="http://schemas.microsoft.com/office/drawing/2014/main" val="2569637003"/>
                  </a:ext>
                </a:extLst>
              </a:tr>
              <a:tr h="960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Reliability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solidFill>
                            <a:schemeClr val="accent1"/>
                          </a:solidFill>
                          <a:effectLst/>
                        </a:rPr>
                        <a:t>×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IN" sz="220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solidFill>
                            <a:schemeClr val="accent1"/>
                          </a:solidFill>
                          <a:effectLst/>
                        </a:rPr>
                        <a:t>×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IN" sz="22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N" sz="2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231134" marR="231134" marT="31750" marB="0"/>
                </a:tc>
                <a:extLst>
                  <a:ext uri="{0D108BD9-81ED-4DB2-BD59-A6C34878D82A}">
                    <a16:rowId xmlns:a16="http://schemas.microsoft.com/office/drawing/2014/main" val="217025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0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20-04-01 at 1.15.41 PM">
            <a:hlinkClick r:id="" action="ppaction://media"/>
            <a:extLst>
              <a:ext uri="{FF2B5EF4-FFF2-40B4-BE49-F238E27FC236}">
                <a16:creationId xmlns:a16="http://schemas.microsoft.com/office/drawing/2014/main" id="{914A87B0-EDB8-4775-A7BD-C7B95F327C1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425" y="984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4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7F2C-D457-4098-9664-DCEC4AC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Throughput for Ml and Sp Algorithms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95DB650-1CA2-4A50-829E-23E7B3813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"/>
          <a:stretch/>
        </p:blipFill>
        <p:spPr>
          <a:xfrm>
            <a:off x="2406106" y="2361460"/>
            <a:ext cx="7734153" cy="3954324"/>
          </a:xfrm>
        </p:spPr>
      </p:pic>
    </p:spTree>
    <p:extLst>
      <p:ext uri="{BB962C8B-B14F-4D97-AF65-F5344CB8AC3E}">
        <p14:creationId xmlns:p14="http://schemas.microsoft.com/office/powerpoint/2010/main" val="335035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C9A55D8-ED97-4585-9E04-DDEC57001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220" y="59056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6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100146"/>
              </p:ext>
            </p:extLst>
          </p:nvPr>
        </p:nvGraphicFramePr>
        <p:xfrm>
          <a:off x="583095" y="437321"/>
          <a:ext cx="10906539" cy="5910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326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covered, air&#10;&#10;Description automatically generated">
            <a:extLst>
              <a:ext uri="{FF2B5EF4-FFF2-40B4-BE49-F238E27FC236}">
                <a16:creationId xmlns:a16="http://schemas.microsoft.com/office/drawing/2014/main" id="{D545B808-C411-490C-9621-219F13C0A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99" y="1121831"/>
            <a:ext cx="8779001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AE3D-F961-40F0-9C41-D882D817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A711-966F-4DD4-B50C-0D9783CE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653" y="1081208"/>
            <a:ext cx="6875322" cy="5338642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SDN-based architecture with cloud computing ease steering traffic flows in a cellular network to maximize the total amount of traffic accepted over time.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shows that PdCsp outperforms other alternative algorithms under considerations of NE density, latency, budget constraints, congestion control and reliability, hence better data speed and improved QoS.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/>
              <a:t>Results also show that due to end-to-end optimization, congestion / budget awareness, and primal-dual approximation, algorithm significantly outperforms prevalent heuristics.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690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ACDFA-15BD-4F90-BA51-D71FD55E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32F495-E4F2-4907-B1EE-C99988AE5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204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79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8EBDCD-BFF7-45E5-92D8-5FEFD030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2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D32A4601-D8CF-4992-B82A-740DA6CCE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482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6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1FCF-D4F4-4F5B-8AA5-6F67ABD2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Routing in 4G LTE mobile network</a:t>
            </a:r>
          </a:p>
        </p:txBody>
      </p:sp>
      <p:pic>
        <p:nvPicPr>
          <p:cNvPr id="7" name="Content Placeholder 6" descr="A close up of a device&#10;&#10;Description automatically generated">
            <a:extLst>
              <a:ext uri="{FF2B5EF4-FFF2-40B4-BE49-F238E27FC236}">
                <a16:creationId xmlns:a16="http://schemas.microsoft.com/office/drawing/2014/main" id="{2E5F58EC-3057-4F9B-A6D6-D412D59E9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5644"/>
            <a:ext cx="10515599" cy="39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1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FC42-B8C5-40CD-95E3-6D030DF4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D3E16D-3496-4485-97BA-021ED94CC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1910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59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801956-AF47-486F-AE4F-DDD962F6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AIM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60158D-8FF8-4FDD-9EE3-B5FFF8DCA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584497"/>
              </p:ext>
            </p:extLst>
          </p:nvPr>
        </p:nvGraphicFramePr>
        <p:xfrm>
          <a:off x="1422492" y="2672179"/>
          <a:ext cx="9507778" cy="300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10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E0FCD-0E50-4AB8-92E1-732281DA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SDN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FB69C3-9501-4D89-A135-E6E6742A5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557869"/>
              </p:ext>
            </p:extLst>
          </p:nvPr>
        </p:nvGraphicFramePr>
        <p:xfrm>
          <a:off x="1961965" y="2654423"/>
          <a:ext cx="8930936" cy="2645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7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31576C-CA05-4BCF-9717-080161F0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299A4-9102-40DD-9A75-8AB1B5713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257492"/>
              </p:ext>
            </p:extLst>
          </p:nvPr>
        </p:nvGraphicFramePr>
        <p:xfrm>
          <a:off x="1722268" y="2812887"/>
          <a:ext cx="8842159" cy="247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12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28E559F-6237-4FF8-ADA9-321A6D4CD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960746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0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452</Words>
  <Application>Microsoft Office PowerPoint</Application>
  <PresentationFormat>Widescreen</PresentationFormat>
  <Paragraphs>92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COMPUTER NETWORKS PROJECT ( COMP-5213)  GROUP-2  ROUTING ALGORITHM TO REFORM MOBILE NETWORK USING SDN AND CLOUD COMPUTING </vt:lpstr>
      <vt:lpstr>CONTENT</vt:lpstr>
      <vt:lpstr>INTRODUCTION</vt:lpstr>
      <vt:lpstr>Routing in 4G LTE mobile network</vt:lpstr>
      <vt:lpstr>LIMITATIONS</vt:lpstr>
      <vt:lpstr>OUR AIM</vt:lpstr>
      <vt:lpstr>SDN</vt:lpstr>
      <vt:lpstr>Cloud Computing </vt:lpstr>
      <vt:lpstr>METHODOLOGY</vt:lpstr>
      <vt:lpstr>PdCsp: Proposed Algorithm</vt:lpstr>
      <vt:lpstr>Routing Algorithms Compared with PdCsp:</vt:lpstr>
      <vt:lpstr>RESULTS</vt:lpstr>
      <vt:lpstr>COMPARISON MATRIX</vt:lpstr>
      <vt:lpstr>PowerPoint Presentation</vt:lpstr>
      <vt:lpstr>Throughput for Ml and Sp Algorithms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PROJECT ( COMP-5213)  GROUP-2  ROUTING ALGORITHM TO REFORM MOBILE NETWORK USING SDN AND CLOUD COMPUTING </dc:title>
  <dc:creator>abhishek nagrecha</dc:creator>
  <cp:lastModifiedBy>abhishek nagrecha</cp:lastModifiedBy>
  <cp:revision>9</cp:revision>
  <dcterms:created xsi:type="dcterms:W3CDTF">2020-04-01T20:05:26Z</dcterms:created>
  <dcterms:modified xsi:type="dcterms:W3CDTF">2020-04-02T01:49:43Z</dcterms:modified>
</cp:coreProperties>
</file>