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7"/>
  </p:notesMasterIdLst>
  <p:sldIdLst>
    <p:sldId id="264" r:id="rId5"/>
    <p:sldId id="265" r:id="rId6"/>
    <p:sldId id="277" r:id="rId7"/>
    <p:sldId id="267" r:id="rId8"/>
    <p:sldId id="268" r:id="rId9"/>
    <p:sldId id="269" r:id="rId10"/>
    <p:sldId id="271" r:id="rId11"/>
    <p:sldId id="272" r:id="rId12"/>
    <p:sldId id="273" r:id="rId13"/>
    <p:sldId id="274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19" autoAdjust="0"/>
  </p:normalViewPr>
  <p:slideViewPr>
    <p:cSldViewPr snapToGrid="0">
      <p:cViewPr varScale="1">
        <p:scale>
          <a:sx n="37" d="100"/>
          <a:sy n="37" d="100"/>
        </p:scale>
        <p:origin x="56" y="7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12/11/2024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12/11/2024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12/11/2024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abhiram991244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abhiram991244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dirty="0"/>
              <a:t>Portfolio</a:t>
            </a:r>
            <a:endParaRPr lang="en-US" sz="6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Sit Dolor Amet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B57EE-AE35-D21C-0093-D42402274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Demo / Live Project</a:t>
            </a:r>
            <a:br>
              <a:rPr lang="en-IN" b="1" i="0" dirty="0">
                <a:solidFill>
                  <a:srgbClr val="ECECEC"/>
                </a:solidFill>
                <a:effectLst/>
                <a:latin typeface="Segoe UI Variable Text" pitchFamily="2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B2EC10-76AD-F9A1-0D48-DA844CFF57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872" y="1535502"/>
            <a:ext cx="10593237" cy="4848045"/>
          </a:xfrm>
        </p:spPr>
      </p:pic>
    </p:spTree>
    <p:extLst>
      <p:ext uri="{BB962C8B-B14F-4D97-AF65-F5344CB8AC3E}">
        <p14:creationId xmlns:p14="http://schemas.microsoft.com/office/powerpoint/2010/main" val="4017474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2E767-23F3-A687-4E1B-84718544F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Conclusion</a:t>
            </a:r>
            <a:br>
              <a:rPr lang="en-IN" b="1" i="0" dirty="0">
                <a:solidFill>
                  <a:srgbClr val="ECECEC"/>
                </a:solidFill>
                <a:effectLst/>
                <a:latin typeface="Segoe UI Variable Text" pitchFamily="2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0983EA-C98E-61D9-5B22-40AB023599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0" y="2014194"/>
            <a:ext cx="9595449" cy="2215991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egoe UI Variable Text" pitchFamily="2" charset="0"/>
              </a:rPr>
              <a:t>Title: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egoe UI Variable Text" pitchFamily="2" charset="0"/>
              </a:rPr>
              <a:t> 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Segoe UI Variable Text" pitchFamily="2" charset="0"/>
              </a:rPr>
              <a:t>Conclusion"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egoe UI Variable Text" pitchFamily="2" charset="0"/>
              </a:rPr>
              <a:t>Content: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ECECEC"/>
              </a:solidFill>
              <a:effectLst/>
              <a:latin typeface="Segoe UI Variable Text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egoe UI Variable Text" pitchFamily="2" charset="0"/>
              </a:rPr>
              <a:t>"This project helped me improve my HTML and CSS skills, and I learned how to implement responsive design."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egoe UI Variable Text" pitchFamily="2" charset="0"/>
              </a:rPr>
              <a:t>Future Improvements: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egoe UI Variable Text" pitchFamily="2" charset="0"/>
              </a:rPr>
              <a:t> "I plan to add JavaScript functionality for interactive elements and improve accessibility."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469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DB569-5591-58E1-1F6A-E67FFB11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Contact Information</a:t>
            </a:r>
            <a:br>
              <a:rPr lang="en-IN" b="1" i="0" dirty="0">
                <a:solidFill>
                  <a:srgbClr val="ECECEC"/>
                </a:solidFill>
                <a:effectLst/>
                <a:latin typeface="Segoe UI Variable Text" pitchFamily="2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72A374F-F2EB-52D3-6DCE-9F1E5DBDB3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0" y="1763780"/>
            <a:ext cx="10731261" cy="1785104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egoe UI Variable Text" pitchFamily="2" charset="0"/>
              </a:rPr>
              <a:t>Title: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egoe UI Variable Text" pitchFamily="2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Segoe UI Variable Text" pitchFamily="2" charset="0"/>
              </a:rPr>
              <a:t>"Contact Me"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egoe UI Variable Text" pitchFamily="2" charset="0"/>
              </a:rPr>
              <a:t>Content: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ECECEC"/>
              </a:solidFill>
              <a:effectLst/>
              <a:latin typeface="Segoe UI Variable Text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egoe UI Variable Text" pitchFamily="2" charset="0"/>
              </a:rPr>
              <a:t>Email: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egoe UI Variable Text" pitchFamily="2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egoe UI Variable Text" pitchFamily="2" charset="0"/>
                <a:hlinkClick r:id="rId2"/>
              </a:rPr>
              <a:t>abhiram991244@gmail.com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ECECEC"/>
              </a:solidFill>
              <a:effectLst/>
              <a:latin typeface="Segoe UI Variable Text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egoe UI Variable Text" pitchFamily="2" charset="0"/>
              </a:rPr>
              <a:t>LinkedIn: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egoe UI Variable Text" pitchFamily="2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Segoe UI Variable Text" pitchFamily="2" charset="0"/>
              </a:rPr>
              <a:t>http://linkedin.com/in/abhisheknaini0411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ECECEC"/>
                </a:solidFill>
                <a:effectLst/>
                <a:latin typeface="Segoe UI Variable Text" pitchFamily="2" charset="0"/>
              </a:rPr>
              <a:t>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egoe UI Variable Text" pitchFamily="2" charset="0"/>
              </a:rPr>
              <a:t>Feel free to reach out for </a:t>
            </a:r>
            <a:r>
              <a:rPr lang="en-US" altLang="en-US" sz="1800" dirty="0">
                <a:solidFill>
                  <a:srgbClr val="ECECEC"/>
                </a:solidFill>
                <a:latin typeface="Segoe UI Variable Text" pitchFamily="2" charset="0"/>
              </a:rPr>
              <a:t>collaborations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egoe UI Variable Text" pitchFamily="2" charset="0"/>
              </a:rPr>
              <a:t>, feedback, or questions!"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341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93013-F9FC-15AE-72F4-0701FEE35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Title:</a:t>
            </a:r>
            <a:r>
              <a:rPr lang="en-IN" sz="3600" b="0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 "Portfolio Project: Personal Profile Page"</a:t>
            </a:r>
            <a:br>
              <a:rPr lang="en-IN" sz="3600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</a:br>
            <a:endParaRPr lang="en-IN" sz="3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734CBB3-6C69-FA62-39BF-C76F0EE144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0" y="1915684"/>
            <a:ext cx="7821168" cy="1785104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egoe UI Variable Text" pitchFamily="2" charset="0"/>
              </a:rPr>
              <a:t>Subtitle: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egoe UI Variable Text" pitchFamily="2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Segoe UI Variable Text" pitchFamily="2" charset="0"/>
              </a:rPr>
              <a:t>"Created with HTML &amp; CSS"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egoe UI Variable Text" pitchFamily="2" charset="0"/>
              </a:rPr>
              <a:t> Name: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egoe UI Variable Text" pitchFamily="2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Segoe UI Variable Text" pitchFamily="2" charset="0"/>
              </a:rPr>
              <a:t>NAINI ABHISHEK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egoe UI Variable Text" pitchFamily="2" charset="0"/>
              </a:rPr>
              <a:t>Contact Info: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ECECEC"/>
              </a:solidFill>
              <a:effectLst/>
              <a:latin typeface="Segoe UI Variable Text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egoe UI Variable Text" pitchFamily="2" charset="0"/>
              </a:rPr>
              <a:t>Email: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egoe UI Variable Text" pitchFamily="2" charset="0"/>
                <a:hlinkClick r:id="rId2"/>
              </a:rPr>
              <a:t>abhiram991244@gmail.com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ECECEC"/>
              </a:solidFill>
              <a:effectLst/>
              <a:latin typeface="Segoe UI Variable Text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egoe UI Variable Text" pitchFamily="2" charset="0"/>
              </a:rPr>
              <a:t>LinkedIn: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Segoe UI Variable Text" pitchFamily="2" charset="0"/>
              </a:rPr>
              <a:t>http://linkedin.com/in/abhisheknaini0411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574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C11D-4354-2445-1935-1D91E13C9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Introduction</a:t>
            </a:r>
            <a:br>
              <a:rPr lang="en-IN" b="1" i="0" dirty="0">
                <a:solidFill>
                  <a:srgbClr val="ECECEC"/>
                </a:solidFill>
                <a:effectLst/>
                <a:latin typeface="Segoe UI Variable Text" pitchFamily="2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E17F3E8-C559-92B0-A633-F61090B3ED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0" y="2919936"/>
            <a:ext cx="7732143" cy="2215991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egoe UI Variable Text" pitchFamily="2" charset="0"/>
              </a:rPr>
              <a:t>Title: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egoe UI Variable Text" pitchFamily="2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Segoe UI Variable Text" pitchFamily="2" charset="0"/>
              </a:rPr>
              <a:t>"About the Project"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egoe UI Variable Text" pitchFamily="2" charset="0"/>
              </a:rPr>
              <a:t>Content: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ECECEC"/>
              </a:solidFill>
              <a:effectLst/>
              <a:latin typeface="Segoe UI Variable Text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egoe UI Variable Text" pitchFamily="2" charset="0"/>
              </a:rPr>
              <a:t>"This project is a personal profile page built using HTML and CSS. It showcases my skills, projects, and contact information in an engaging and user-friendly layout."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egoe UI Variable Text" pitchFamily="2" charset="0"/>
              </a:rPr>
              <a:t>Technologies Used: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egoe UI Variable Text" pitchFamily="2" charset="0"/>
              </a:rPr>
              <a:t> HTML, CSS, Fonts: Poppins, Icons: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ECECEC"/>
                </a:solidFill>
                <a:effectLst/>
                <a:latin typeface="Segoe UI Variable Text" pitchFamily="2" charset="0"/>
              </a:rPr>
              <a:t>FontAwesome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egoe UI Variable Text" pitchFamily="2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881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FAFF-A182-309F-B2FB-5FD13BE06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Project Goals</a:t>
            </a:r>
            <a:br>
              <a:rPr lang="en-IN" b="1" i="0" dirty="0">
                <a:solidFill>
                  <a:srgbClr val="ECECEC"/>
                </a:solidFill>
                <a:effectLst/>
                <a:latin typeface="Segoe UI Variable Text" pitchFamily="2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A709D6-929F-A4D0-4C88-C638E7972A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0" y="2919936"/>
            <a:ext cx="8473473" cy="2215991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ECECEC"/>
              </a:solidFill>
              <a:effectLst/>
              <a:latin typeface="Segoe UI Variable Text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egoe UI Variable Text" pitchFamily="2" charset="0"/>
              </a:rPr>
              <a:t>"The goal was to create a visually appealing and responsive personal profile page."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egoe UI Variable Text" pitchFamily="2" charset="0"/>
              </a:rPr>
              <a:t>Key goals: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egoe UI Variable Text" pitchFamily="2" charset="0"/>
              </a:rPr>
              <a:t>Display personal information (skills, contact, portfolio).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egoe UI Variable Text" pitchFamily="2" charset="0"/>
              </a:rPr>
              <a:t>Use modern design principles.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egoe UI Variable Text" pitchFamily="2" charset="0"/>
              </a:rPr>
              <a:t>Ensure full responsiveness across devices.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047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5A5B3-E01B-6451-C54E-32CC25784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Project Goals</a:t>
            </a:r>
            <a:br>
              <a:rPr lang="en-IN" b="1" i="0" dirty="0">
                <a:solidFill>
                  <a:schemeClr val="tx1"/>
                </a:solidFill>
                <a:effectLst/>
                <a:latin typeface="Segoe UI Variable Text" pitchFamily="2" charset="0"/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3E6806E-9782-3B6E-5D4F-F161003824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0" y="2858381"/>
            <a:ext cx="8473473" cy="2339102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egoe UI Variable Text" pitchFamily="2" charset="0"/>
              </a:rPr>
              <a:t>Title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Segoe UI Variable Text" pitchFamily="2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Segoe UI Variable Text" pitchFamily="2" charset="0"/>
              </a:rPr>
              <a:t> "Project Goals"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egoe UI Variable Text" pitchFamily="2" charset="0"/>
              </a:rPr>
              <a:t>Content: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ECECEC"/>
              </a:solidFill>
              <a:effectLst/>
              <a:latin typeface="Segoe UI Variable Text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egoe UI Variable Text" pitchFamily="2" charset="0"/>
              </a:rPr>
              <a:t>"The goal was to create a visually appealing and responsive personal profile page."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egoe UI Variable Text" pitchFamily="2" charset="0"/>
              </a:rPr>
              <a:t>Key goals: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egoe UI Variable Text" pitchFamily="2" charset="0"/>
              </a:rPr>
              <a:t>Display personal information (skills, contact, portfolio).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egoe UI Variable Text" pitchFamily="2" charset="0"/>
              </a:rPr>
              <a:t>Use modern design principles.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egoe UI Variable Text" pitchFamily="2" charset="0"/>
              </a:rPr>
              <a:t>Ensure full responsiveness across devices.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6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3D6E4-A125-F1C6-DD26-49DB44D35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Features of the Project</a:t>
            </a:r>
            <a:br>
              <a:rPr lang="en-IN" b="1" i="0" dirty="0">
                <a:solidFill>
                  <a:srgbClr val="ECECEC"/>
                </a:solidFill>
                <a:effectLst/>
                <a:latin typeface="Segoe UI Variable Text" pitchFamily="2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C5BBC2E-4F8B-94CA-ED95-1845DB8853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0" y="2642938"/>
            <a:ext cx="9526438" cy="2769989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 Variable Text" pitchFamily="2" charset="0"/>
              </a:rPr>
              <a:t>Title: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Segoe UI Variable Text" pitchFamily="2" charset="0"/>
              </a:rPr>
              <a:t> "Key Features"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 Variable Text" pitchFamily="2" charset="0"/>
              </a:rPr>
              <a:t>Content: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 Variable Text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 Variable Text" pitchFamily="2" charset="0"/>
              </a:rPr>
              <a:t>"Here are the key features of my personal profile page:"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 Variable Text" pitchFamily="2" charset="0"/>
              </a:rPr>
              <a:t>Personal profile section with a circular image.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 Variable Text" pitchFamily="2" charset="0"/>
              </a:rPr>
              <a:t>Social media icons (LinkedIn, Email) for easy contact.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 Variable Text" pitchFamily="2" charset="0"/>
              </a:rPr>
              <a:t>Skills section with a bullet list of key skills.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 Variable Text" pitchFamily="2" charset="0"/>
              </a:rPr>
              <a:t>Portfolio section linking to previous projects.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 Variable Text" pitchFamily="2" charset="0"/>
              </a:rPr>
              <a:t>Contact form to message me directly.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136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FAA47-E050-E84D-4CCB-F6039A7D3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ECECEC"/>
                </a:solidFill>
                <a:effectLst/>
                <a:highlight>
                  <a:srgbClr val="000000"/>
                </a:highlight>
                <a:latin typeface="Segoe UI Variable Text" pitchFamily="2" charset="0"/>
              </a:rPr>
              <a:t>Code Snippets</a:t>
            </a:r>
            <a:br>
              <a:rPr lang="en-IN" b="1" i="0" dirty="0">
                <a:solidFill>
                  <a:srgbClr val="ECECEC"/>
                </a:solidFill>
                <a:effectLst/>
                <a:latin typeface="Segoe UI Variable Text" pitchFamily="2" charset="0"/>
              </a:rPr>
            </a:br>
            <a:endParaRPr lang="en-I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E9687B1-72D8-07A6-BA5F-BEA3050B84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0" y="2365938"/>
            <a:ext cx="8353245" cy="3323987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egoe UI Variable Text" pitchFamily="2" charset="0"/>
              </a:rPr>
              <a:t>Title: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egoe UI Variable Text" pitchFamily="2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Segoe UI Variable Text" pitchFamily="2" charset="0"/>
              </a:rPr>
              <a:t>"Key Code Snippets"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egoe UI Variable Text" pitchFamily="2" charset="0"/>
              </a:rPr>
              <a:t>Content: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ECECEC"/>
              </a:solidFill>
              <a:effectLst/>
              <a:latin typeface="Segoe UI Variable Text" pitchFamily="2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egoe UI Variable Text" pitchFamily="2" charset="0"/>
              </a:rPr>
              <a:t>HTML: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egoe UI Variable Text" pitchFamily="2" charset="0"/>
              </a:rPr>
              <a:t> Example of the structure for your contact form: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ECECEC"/>
              </a:solidFill>
              <a:effectLst/>
              <a:latin typeface="ui-monospac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egoe UI Variable Small" pitchFamily="2" charset="0"/>
              </a:rPr>
              <a:t>html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ECECEC"/>
              </a:solidFill>
              <a:effectLst/>
              <a:latin typeface="ui-monospac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&lt;form&gt; &lt;label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F3079"/>
                </a:solidFill>
                <a:effectLst/>
                <a:latin typeface="inherit"/>
              </a:rPr>
              <a:t>for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A67D"/>
                </a:solidFill>
                <a:effectLst/>
                <a:latin typeface="inherit"/>
              </a:rPr>
              <a:t>"name"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&gt;Name:&lt;/label&gt; &lt;input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F3079"/>
                </a:solidFill>
                <a:effectLst/>
                <a:latin typeface="inherit"/>
              </a:rPr>
              <a:t>type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A67D"/>
                </a:solidFill>
                <a:effectLst/>
                <a:latin typeface="inherit"/>
              </a:rPr>
              <a:t>"text"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F3079"/>
                </a:solidFill>
                <a:effectLst/>
                <a:latin typeface="inherit"/>
              </a:rPr>
              <a:t>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A67D"/>
                </a:solidFill>
                <a:effectLst/>
                <a:latin typeface="inherit"/>
              </a:rPr>
              <a:t>"name"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F3079"/>
                </a:solidFill>
                <a:effectLst/>
                <a:latin typeface="inherit"/>
              </a:rPr>
              <a:t>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A67D"/>
                </a:solidFill>
                <a:effectLst/>
                <a:latin typeface="inherit"/>
              </a:rPr>
              <a:t>"name"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F3079"/>
                </a:solidFill>
                <a:effectLst/>
                <a:latin typeface="inherit"/>
              </a:rPr>
              <a:t>placeholder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A67D"/>
                </a:solidFill>
                <a:effectLst/>
                <a:latin typeface="inherit"/>
              </a:rPr>
              <a:t>"Your Name"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&gt; &lt;!-- More form fields here --&gt; &lt;button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F3079"/>
                </a:solidFill>
                <a:effectLst/>
                <a:latin typeface="inherit"/>
              </a:rPr>
              <a:t>type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A67D"/>
                </a:solidFill>
                <a:effectLst/>
                <a:latin typeface="inherit"/>
              </a:rPr>
              <a:t>"submit"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&gt;Send Message&lt;/button&gt; &lt;/form&gt;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ECECEC"/>
              </a:solidFill>
              <a:effectLst/>
              <a:latin typeface="Segoe UI Variable Text" pitchFamily="2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egoe UI Variable Text" pitchFamily="2" charset="0"/>
              </a:rPr>
              <a:t>CSS: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egoe UI Variable Text" pitchFamily="2" charset="0"/>
              </a:rPr>
              <a:t> Example of styling for social icons: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ECECEC"/>
              </a:solidFill>
              <a:effectLst/>
              <a:latin typeface="ui-monospac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ECECEC"/>
                </a:solidFill>
                <a:effectLst/>
                <a:latin typeface="Segoe UI Variable Small" pitchFamily="2" charset="0"/>
              </a:rPr>
              <a:t>css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ECECEC"/>
              </a:solidFill>
              <a:effectLst/>
              <a:latin typeface="ui-monospac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F3079"/>
                </a:solidFill>
                <a:effectLst/>
                <a:latin typeface="inherit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DF3079"/>
                </a:solidFill>
                <a:effectLst/>
                <a:latin typeface="inherit"/>
              </a:rPr>
              <a:t>icon-link:hover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 {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A67D"/>
                </a:solidFill>
                <a:effectLst/>
                <a:latin typeface="inherit"/>
              </a:rPr>
              <a:t>transform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9950C"/>
                </a:solidFill>
                <a:effectLst/>
                <a:latin typeface="inherit"/>
              </a:rPr>
              <a:t>scale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F3079"/>
                </a:solidFill>
                <a:effectLst/>
                <a:latin typeface="inherit"/>
              </a:rPr>
              <a:t>1.1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);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A67D"/>
                </a:solidFill>
                <a:effectLst/>
                <a:latin typeface="inherit"/>
              </a:rPr>
              <a:t>color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F3079"/>
                </a:solidFill>
                <a:effectLst/>
                <a:latin typeface="inherit"/>
              </a:rPr>
              <a:t>#fff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; 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ECECEC"/>
              </a:solidFill>
              <a:effectLst/>
              <a:latin typeface="Segoe UI Variable Text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611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3895B-6631-4762-4ECB-3B1CE1B28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ECECEC"/>
                </a:solidFill>
                <a:effectLst/>
                <a:highlight>
                  <a:srgbClr val="000000"/>
                </a:highlight>
                <a:latin typeface="Segoe UI Variable Text" pitchFamily="2" charset="0"/>
              </a:rPr>
              <a:t> Design &amp; Aesthetics</a:t>
            </a:r>
            <a:br>
              <a:rPr lang="en-IN" b="1" i="0" dirty="0">
                <a:solidFill>
                  <a:srgbClr val="ECECEC"/>
                </a:solidFill>
                <a:effectLst/>
                <a:latin typeface="Segoe UI Variable Text" pitchFamily="2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6169C6-52EC-4822-1092-16A542A02A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0" y="2581382"/>
            <a:ext cx="8922589" cy="289310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egoe UI Variable Text" pitchFamily="2" charset="0"/>
              </a:rPr>
              <a:t>Title: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egoe UI Variable Text" pitchFamily="2" charset="0"/>
              </a:rPr>
              <a:t> 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Segoe UI Variable Text" pitchFamily="2" charset="0"/>
              </a:rPr>
              <a:t>Design Approach"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egoe UI Variable Text" pitchFamily="2" charset="0"/>
              </a:rPr>
              <a:t>Content: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ECECEC"/>
              </a:solidFill>
              <a:effectLst/>
              <a:latin typeface="Segoe UI Variable Text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egoe UI Variable Text" pitchFamily="2" charset="0"/>
              </a:rPr>
              <a:t>"For the design, I focused on a clean and minimalist layout, using a bright color palette and clear typography."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egoe UI Variable Text" pitchFamily="2" charset="0"/>
              </a:rPr>
              <a:t>Key design choices: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egoe UI Variable Text" pitchFamily="2" charset="0"/>
              </a:rPr>
              <a:t>Font: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egoe UI Variable Text" pitchFamily="2" charset="0"/>
              </a:rPr>
              <a:t> Poppins (modern and readable).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egoe UI Variable Text" pitchFamily="2" charset="0"/>
              </a:rPr>
              <a:t>Color scheme: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egoe UI Variable Text" pitchFamily="2" charset="0"/>
              </a:rPr>
              <a:t> Gradient header/footer with vibrant colors.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egoe UI Variable Text" pitchFamily="2" charset="0"/>
              </a:rPr>
              <a:t>Image: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egoe UI Variable Text" pitchFamily="2" charset="0"/>
              </a:rPr>
              <a:t> Circular profile image with a subtle shadow effect.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egoe UI Variable Text" pitchFamily="2" charset="0"/>
              </a:rPr>
              <a:t>Layout: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egoe UI Variable Text" pitchFamily="2" charset="0"/>
              </a:rPr>
              <a:t> Center-aligned sections for clarity and ease of use.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382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97B9A-C497-514E-8207-32D0DA2BB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Challenges &amp; Solutions</a:t>
            </a:r>
            <a:br>
              <a:rPr lang="en-IN" b="1" i="0" dirty="0">
                <a:solidFill>
                  <a:srgbClr val="ECECEC"/>
                </a:solidFill>
                <a:effectLst/>
                <a:latin typeface="Segoe UI Variable Text" pitchFamily="2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4E85413-64A8-2496-8D34-CD7CEF66F2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2733" y="2582336"/>
            <a:ext cx="8923918" cy="2339102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egoe UI Variable Text" pitchFamily="2" charset="0"/>
              </a:rPr>
              <a:t>Title: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egoe UI Variable Text" pitchFamily="2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Segoe UI Variable Text" pitchFamily="2" charset="0"/>
              </a:rPr>
              <a:t>"Challenges &amp; Solutions"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egoe UI Variable Text" pitchFamily="2" charset="0"/>
              </a:rPr>
              <a:t>Content: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ECECEC"/>
              </a:solidFill>
              <a:effectLst/>
              <a:latin typeface="Segoe UI Variable Text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egoe UI Variable Text" pitchFamily="2" charset="0"/>
              </a:rPr>
              <a:t>"During development, I encountered a </a:t>
            </a:r>
            <a:r>
              <a:rPr lang="en-US" altLang="en-US" sz="1800" dirty="0">
                <a:solidFill>
                  <a:srgbClr val="ECECEC"/>
                </a:solidFill>
                <a:latin typeface="Segoe UI Variable Text" pitchFamily="2" charset="0"/>
              </a:rPr>
              <a:t>few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egoe UI Variable Text" pitchFamily="2" charset="0"/>
              </a:rPr>
              <a:t> challenges:"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egoe UI Variable Text" pitchFamily="2" charset="0"/>
              </a:rPr>
              <a:t>Challenge 1: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egoe UI Variable Text" pitchFamily="2" charset="0"/>
              </a:rPr>
              <a:t> Aligning the contact form fields correctly.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egoe UI Variable Text" pitchFamily="2" charset="0"/>
              </a:rPr>
              <a:t>Solution: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egoe UI Variable Text" pitchFamily="2" charset="0"/>
              </a:rPr>
              <a:t> Used Flexbox to ensure proper alignment.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egoe UI Variable Text" pitchFamily="2" charset="0"/>
              </a:rPr>
              <a:t>Challenge 2: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egoe UI Variable Text" pitchFamily="2" charset="0"/>
              </a:rPr>
              <a:t> Making the page fully responsive across different screen sizes.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egoe UI Variable Text" pitchFamily="2" charset="0"/>
              </a:rPr>
              <a:t>Solution: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egoe UI Variable Text" pitchFamily="2" charset="0"/>
              </a:rPr>
              <a:t> Implemented media queries to adjust layout based on screen width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egoe UI Variable Text" pitchFamily="2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8830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{D2F7CEEE-FB29-4DC5-A376-A0E679066274}tf11531919_win32</Template>
  <TotalTime>42</TotalTime>
  <Words>625</Words>
  <Application>Microsoft Office PowerPoint</Application>
  <PresentationFormat>Widescreen</PresentationFormat>
  <Paragraphs>86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Avenir Next LT Pro</vt:lpstr>
      <vt:lpstr>Avenir Next LT Pro Light</vt:lpstr>
      <vt:lpstr>Calibri</vt:lpstr>
      <vt:lpstr>Garamond</vt:lpstr>
      <vt:lpstr>inherit</vt:lpstr>
      <vt:lpstr>Segoe UI Variable Small</vt:lpstr>
      <vt:lpstr>Segoe UI Variable Text</vt:lpstr>
      <vt:lpstr>ui-monospace</vt:lpstr>
      <vt:lpstr>SavonVTI</vt:lpstr>
      <vt:lpstr>Portfolio</vt:lpstr>
      <vt:lpstr>Title: "Portfolio Project: Personal Profile Page" </vt:lpstr>
      <vt:lpstr>Introduction </vt:lpstr>
      <vt:lpstr>Project Goals </vt:lpstr>
      <vt:lpstr>Project Goals </vt:lpstr>
      <vt:lpstr>Features of the Project </vt:lpstr>
      <vt:lpstr>Code Snippets </vt:lpstr>
      <vt:lpstr> Design &amp; Aesthetics </vt:lpstr>
      <vt:lpstr>Challenges &amp; Solutions </vt:lpstr>
      <vt:lpstr>Demo / Live Project </vt:lpstr>
      <vt:lpstr>Conclusion </vt:lpstr>
      <vt:lpstr>Contact Information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 Naini</dc:creator>
  <cp:lastModifiedBy>Abhishek Naini</cp:lastModifiedBy>
  <cp:revision>1</cp:revision>
  <dcterms:created xsi:type="dcterms:W3CDTF">2024-12-11T17:18:16Z</dcterms:created>
  <dcterms:modified xsi:type="dcterms:W3CDTF">2024-12-11T18:00:40Z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