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9" r:id="rId5"/>
    <p:sldId id="270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1" d="100"/>
          <a:sy n="71" d="100"/>
        </p:scale>
        <p:origin x="7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11/23/2017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11/23/2017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11/23/2017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79" y="1340768"/>
            <a:ext cx="4533056" cy="945132"/>
          </a:xfrm>
        </p:spPr>
        <p:txBody>
          <a:bodyPr/>
          <a:lstStyle/>
          <a:p>
            <a:r>
              <a:rPr lang="en-US" dirty="0"/>
              <a:t>BLOOD4YOU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472" y="5010469"/>
            <a:ext cx="2373431" cy="1368152"/>
          </a:xfrm>
        </p:spPr>
        <p:txBody>
          <a:bodyPr>
            <a:normAutofit fontScale="92500"/>
          </a:bodyPr>
          <a:lstStyle/>
          <a:p>
            <a:r>
              <a:rPr lang="en-US" dirty="0"/>
              <a:t>USN:01fb16ecs016</a:t>
            </a:r>
          </a:p>
          <a:p>
            <a:r>
              <a:rPr lang="en-US" dirty="0"/>
              <a:t>USN:01FB16ECS017</a:t>
            </a:r>
          </a:p>
          <a:p>
            <a:r>
              <a:rPr lang="en-US" dirty="0"/>
              <a:t>USN:01FB16ECS019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Blood Bank is a cache or a bank of blood or blood components, gathered as a result of blood donation, stored and preserved for later use in blood transfusion.</a:t>
            </a:r>
          </a:p>
          <a:p>
            <a:r>
              <a:rPr lang="en-US" dirty="0"/>
              <a:t>In this emerging era of IoT, </a:t>
            </a:r>
            <a:r>
              <a:rPr lang="en-US" b="1" dirty="0"/>
              <a:t>why not make it easier </a:t>
            </a:r>
            <a:r>
              <a:rPr lang="en-US" dirty="0"/>
              <a:t>for volunteers to search where and when to donate blood???? </a:t>
            </a:r>
            <a:r>
              <a:rPr lang="en-US" b="1" dirty="0"/>
              <a:t>Why not make search simpler</a:t>
            </a:r>
            <a:r>
              <a:rPr lang="en-US" dirty="0"/>
              <a:t> for people who are in need of blood????</a:t>
            </a:r>
          </a:p>
          <a:p>
            <a:r>
              <a:rPr lang="en-US" dirty="0"/>
              <a:t>Hence we come up with the idea of an e – blood bank.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456" y="1825624"/>
            <a:ext cx="10153128" cy="4575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HTML </a:t>
            </a:r>
          </a:p>
          <a:p>
            <a:r>
              <a:rPr lang="en-US" dirty="0"/>
              <a:t>CSS &amp; CSS3 </a:t>
            </a:r>
          </a:p>
          <a:p>
            <a:pPr marL="0" indent="0">
              <a:buNone/>
            </a:pPr>
            <a:r>
              <a:rPr lang="en-US" dirty="0"/>
              <a:t>    - for styling the web pages and adding effects like slideshow, dropdown etc.</a:t>
            </a:r>
          </a:p>
          <a:p>
            <a:r>
              <a:rPr lang="en-US" dirty="0"/>
              <a:t>JAVASCRIPT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IN" dirty="0"/>
              <a:t>implemented to provide enhanced user interfaces and dynamic websites</a:t>
            </a:r>
            <a:endParaRPr lang="en-US" dirty="0"/>
          </a:p>
          <a:p>
            <a:r>
              <a:rPr lang="en-US" dirty="0"/>
              <a:t>PHP</a:t>
            </a:r>
          </a:p>
          <a:p>
            <a:pPr marL="0" indent="0">
              <a:buNone/>
            </a:pPr>
            <a:r>
              <a:rPr lang="en-US" dirty="0"/>
              <a:t>    - for server side scripting</a:t>
            </a:r>
          </a:p>
          <a:p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en-US" dirty="0"/>
              <a:t>    - for database management</a:t>
            </a:r>
          </a:p>
          <a:p>
            <a:r>
              <a:rPr lang="en-US" dirty="0"/>
              <a:t>HTML5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/>
              <a:t>for footer, video </a:t>
            </a:r>
            <a:r>
              <a:rPr lang="en-US" dirty="0"/>
              <a:t>and </a:t>
            </a:r>
            <a:r>
              <a:rPr lang="en-US" dirty="0" err="1"/>
              <a:t>iframes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2434-CB1D-47B2-8E80-08DC553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E6FE-7F70-490A-943F-3F00DC11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and logout features and individual user dashboard using the property of  session.</a:t>
            </a:r>
          </a:p>
          <a:p>
            <a:r>
              <a:rPr lang="en-IN" dirty="0"/>
              <a:t>Option to search nearest blood bank and donors.</a:t>
            </a:r>
          </a:p>
          <a:p>
            <a:r>
              <a:rPr lang="en-IN" dirty="0"/>
              <a:t>Uses maps to indicate the location of blood banks</a:t>
            </a:r>
          </a:p>
          <a:p>
            <a:r>
              <a:rPr lang="en-IN" dirty="0"/>
              <a:t>Responsive top navigation bars with dropdown menu</a:t>
            </a:r>
          </a:p>
          <a:p>
            <a:r>
              <a:rPr lang="en-IN" dirty="0"/>
              <a:t>Slideshow, modal images and lightbox using css3 and </a:t>
            </a:r>
            <a:r>
              <a:rPr lang="en-IN" dirty="0" err="1"/>
              <a:t>javascript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2F53-E4FC-437C-A2D9-55DA8401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E073-A6CB-457D-B5EC-A0439B6F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notification system</a:t>
            </a:r>
          </a:p>
          <a:p>
            <a:pPr marL="0" indent="0">
              <a:buNone/>
            </a:pPr>
            <a:r>
              <a:rPr lang="en-IN" dirty="0"/>
              <a:t>           Provide a link for various blood banks to register with us and notify them when they are running out of their stocks and if it’s expired.</a:t>
            </a:r>
          </a:p>
          <a:p>
            <a:r>
              <a:rPr lang="en-IN" dirty="0"/>
              <a:t>Recommend nearest blood bank</a:t>
            </a:r>
          </a:p>
          <a:p>
            <a:pPr marL="0" indent="0">
              <a:buNone/>
            </a:pPr>
            <a:r>
              <a:rPr lang="en-IN" dirty="0"/>
              <a:t>           By accessing user’s location, recommend the nearest blood bank so that it’s easier for both donors and recipients</a:t>
            </a:r>
          </a:p>
          <a:p>
            <a:r>
              <a:rPr lang="en-IN" dirty="0"/>
              <a:t>Doctor’s desk</a:t>
            </a:r>
          </a:p>
          <a:p>
            <a:pPr marL="0" indent="0">
              <a:buNone/>
            </a:pPr>
            <a:r>
              <a:rPr lang="en-IN" dirty="0"/>
              <a:t>           Make a 24-hour online chat application in which user can contact a doctor for any instant help.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8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39E10-9A79-42C3-A0CB-809A6B32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620688"/>
            <a:ext cx="3810000" cy="538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F3BF6-F5AB-47D3-B2A4-35C2712CFCA9}"/>
              </a:ext>
            </a:extLst>
          </p:cNvPr>
          <p:cNvSpPr txBox="1"/>
          <p:nvPr/>
        </p:nvSpPr>
        <p:spPr>
          <a:xfrm>
            <a:off x="5951984" y="1705451"/>
            <a:ext cx="48181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“A single pint can save three lives, a single gesture can create a million     smiles”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0AF0F-CA20-482C-8A03-B2CE9217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12192000" cy="63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151</TotalTime>
  <Words>298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Medical Design 16x9</vt:lpstr>
      <vt:lpstr>BLOOD4YOU</vt:lpstr>
      <vt:lpstr>INTRODUCTION</vt:lpstr>
      <vt:lpstr>TECHNOLOGIES USED</vt:lpstr>
      <vt:lpstr>KEY FEATURES</vt:lpstr>
      <vt:lpstr>FUTURE ENHANCEMENTS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     WEBSITE</dc:title>
  <dc:creator>Abijna Rao</dc:creator>
  <cp:lastModifiedBy>ABHISHEK NARAYANAN</cp:lastModifiedBy>
  <cp:revision>13</cp:revision>
  <dcterms:created xsi:type="dcterms:W3CDTF">2017-11-21T13:13:16Z</dcterms:created>
  <dcterms:modified xsi:type="dcterms:W3CDTF">2017-11-23T01:34:49Z</dcterms:modified>
</cp:coreProperties>
</file>