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06E"/>
    <a:srgbClr val="1D24CA"/>
    <a:srgbClr val="5D3891"/>
    <a:srgbClr val="98ABEE"/>
    <a:srgbClr val="FF204C"/>
    <a:srgbClr val="50C4F6"/>
    <a:srgbClr val="121477"/>
    <a:srgbClr val="FF6347"/>
    <a:srgbClr val="F31D0D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3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4FD7-5C24-4C06-89CD-30954638E7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1E7B-2768-47F0-8EE4-58FE17555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7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4FD7-5C24-4C06-89CD-30954638E7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1E7B-2768-47F0-8EE4-58FE17555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4FD7-5C24-4C06-89CD-30954638E7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1E7B-2768-47F0-8EE4-58FE17555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4FD7-5C24-4C06-89CD-30954638E7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1E7B-2768-47F0-8EE4-58FE17555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3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4FD7-5C24-4C06-89CD-30954638E7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1E7B-2768-47F0-8EE4-58FE17555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8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4FD7-5C24-4C06-89CD-30954638E7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1E7B-2768-47F0-8EE4-58FE17555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1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4FD7-5C24-4C06-89CD-30954638E7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1E7B-2768-47F0-8EE4-58FE17555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8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4FD7-5C24-4C06-89CD-30954638E7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1E7B-2768-47F0-8EE4-58FE17555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4FD7-5C24-4C06-89CD-30954638E7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1E7B-2768-47F0-8EE4-58FE17555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9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4FD7-5C24-4C06-89CD-30954638E7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1E7B-2768-47F0-8EE4-58FE17555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4FD7-5C24-4C06-89CD-30954638E7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1E7B-2768-47F0-8EE4-58FE17555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8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44FD7-5C24-4C06-89CD-30954638E7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B1E7B-2768-47F0-8EE4-58FE17555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7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Wave 4"/>
          <p:cNvSpPr/>
          <p:nvPr/>
        </p:nvSpPr>
        <p:spPr>
          <a:xfrm rot="12293125">
            <a:off x="6937873" y="-1850261"/>
            <a:ext cx="7523425" cy="4070437"/>
          </a:xfrm>
          <a:prstGeom prst="wave">
            <a:avLst>
              <a:gd name="adj1" fmla="val 12500"/>
              <a:gd name="adj2" fmla="val -2830"/>
            </a:avLst>
          </a:prstGeom>
          <a:solidFill>
            <a:srgbClr val="FF2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225505" lon="9002698" rev="82203"/>
              </a:camera>
              <a:lightRig rig="threePt" dir="t"/>
            </a:scene3d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66280" y="2731380"/>
            <a:ext cx="6660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EASTERN CINEPLEX</a:t>
            </a:r>
            <a:endParaRPr lang="en-US" sz="54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8996" y="3733007"/>
            <a:ext cx="4615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-CUI based C-project</a:t>
            </a:r>
            <a:endParaRPr lang="en-US" sz="3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1959" y="4396079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C-project submission for First Semester/First Year </a:t>
            </a:r>
            <a:endParaRPr 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42013"/>
            <a:ext cx="3654255" cy="13575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10433" y="1676568"/>
            <a:ext cx="13724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&lt;/&gt;</a:t>
            </a:r>
            <a:endParaRPr lang="en-US" sz="6000" b="1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-204569" y="5297554"/>
            <a:ext cx="2476500" cy="41356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412073" y="5297554"/>
            <a:ext cx="468412" cy="413563"/>
          </a:xfrm>
          <a:prstGeom prst="roundRect">
            <a:avLst/>
          </a:prstGeom>
          <a:solidFill>
            <a:srgbClr val="41B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-140141" y="5848692"/>
            <a:ext cx="3020625" cy="433468"/>
          </a:xfrm>
          <a:prstGeom prst="roundRect">
            <a:avLst/>
          </a:prstGeom>
          <a:solidFill>
            <a:srgbClr val="FF2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82577" y="6419735"/>
            <a:ext cx="1897907" cy="413563"/>
          </a:xfrm>
          <a:prstGeom prst="roundRect">
            <a:avLst/>
          </a:prstGeom>
          <a:solidFill>
            <a:srgbClr val="121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-1293460" y="6419735"/>
            <a:ext cx="2071468" cy="43826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98588" y="4920838"/>
            <a:ext cx="563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Bachelor ‘s in Electronics, Communication and Information Engineering</a:t>
            </a:r>
            <a:endParaRPr 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42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ve 3"/>
          <p:cNvSpPr/>
          <p:nvPr/>
        </p:nvSpPr>
        <p:spPr>
          <a:xfrm rot="12293125">
            <a:off x="-2632883" y="4631068"/>
            <a:ext cx="7523425" cy="4070437"/>
          </a:xfrm>
          <a:prstGeom prst="wave">
            <a:avLst>
              <a:gd name="adj1" fmla="val 12500"/>
              <a:gd name="adj2" fmla="val -283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225505" lon="9002698" rev="82203"/>
              </a:camera>
              <a:lightRig rig="threePt" dir="t"/>
            </a:scene3d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74593" y="533421"/>
            <a:ext cx="80345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Poppins" panose="00000500000000000000" pitchFamily="2" charset="0"/>
                <a:cs typeface="Poppins" panose="00000500000000000000" pitchFamily="2" charset="0"/>
              </a:rPr>
              <a:t>OUR TEAM MEMBERS</a:t>
            </a:r>
            <a:endParaRPr lang="en-US" sz="6000" b="1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85999" y="1683048"/>
            <a:ext cx="3840481" cy="2112428"/>
            <a:chOff x="4754877" y="4242816"/>
            <a:chExt cx="3705854" cy="2100358"/>
          </a:xfrm>
        </p:grpSpPr>
        <p:grpSp>
          <p:nvGrpSpPr>
            <p:cNvPr id="13" name="Group 12"/>
            <p:cNvGrpSpPr/>
            <p:nvPr/>
          </p:nvGrpSpPr>
          <p:grpSpPr>
            <a:xfrm>
              <a:off x="4754877" y="4242816"/>
              <a:ext cx="3705854" cy="2100358"/>
              <a:chOff x="4754877" y="4242815"/>
              <a:chExt cx="3881765" cy="243286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4877" y="4242815"/>
                <a:ext cx="1826218" cy="2432860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4754879" y="4242815"/>
                <a:ext cx="3881763" cy="2432859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498334" y="4969149"/>
              <a:ext cx="1962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solidFill>
                    <a:srgbClr val="7030A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Prashan</a:t>
              </a:r>
              <a:r>
                <a:rPr lang="en-US" sz="1400" b="1" dirty="0">
                  <a:solidFill>
                    <a:srgbClr val="7030A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b="1" dirty="0" err="1" smtClean="0">
                  <a:solidFill>
                    <a:srgbClr val="7030A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Chenta</a:t>
              </a:r>
              <a:r>
                <a:rPr lang="en-US" sz="1400" b="1" dirty="0" smtClean="0">
                  <a:solidFill>
                    <a:srgbClr val="7030A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Rai</a:t>
              </a:r>
              <a:endParaRPr lang="en-US" sz="1400" b="1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09397" y="5276926"/>
              <a:ext cx="9701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7030A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080BEI030</a:t>
              </a:r>
              <a:endParaRPr lang="en-US" sz="1200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83954" y="4238006"/>
            <a:ext cx="3591500" cy="2112428"/>
            <a:chOff x="4754878" y="4242816"/>
            <a:chExt cx="3465601" cy="2100357"/>
          </a:xfrm>
        </p:grpSpPr>
        <p:grpSp>
          <p:nvGrpSpPr>
            <p:cNvPr id="18" name="Group 17"/>
            <p:cNvGrpSpPr/>
            <p:nvPr/>
          </p:nvGrpSpPr>
          <p:grpSpPr>
            <a:xfrm>
              <a:off x="4754878" y="4242816"/>
              <a:ext cx="3465601" cy="2100357"/>
              <a:chOff x="4754878" y="4242815"/>
              <a:chExt cx="3630108" cy="2432859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4878" y="4242815"/>
                <a:ext cx="1837804" cy="2432858"/>
              </a:xfrm>
              <a:prstGeom prst="rect">
                <a:avLst/>
              </a:prstGeom>
              <a:ln>
                <a:solidFill>
                  <a:srgbClr val="FF204C"/>
                </a:solidFill>
              </a:ln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4754879" y="4242815"/>
                <a:ext cx="3630107" cy="2432859"/>
              </a:xfrm>
              <a:prstGeom prst="rect">
                <a:avLst/>
              </a:prstGeom>
              <a:noFill/>
              <a:ln w="38100">
                <a:solidFill>
                  <a:srgbClr val="FF20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6509397" y="4992863"/>
              <a:ext cx="1711081" cy="3060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20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Abhishek</a:t>
              </a:r>
              <a:r>
                <a:rPr lang="en-US" sz="1400" b="1" dirty="0" smtClean="0">
                  <a:solidFill>
                    <a:srgbClr val="7030A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b="1" dirty="0" err="1" smtClean="0">
                  <a:solidFill>
                    <a:srgbClr val="FF20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Niraula</a:t>
              </a:r>
              <a:endParaRPr lang="en-US" sz="1400" b="1" dirty="0">
                <a:solidFill>
                  <a:srgbClr val="FF20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09397" y="5205818"/>
              <a:ext cx="940771" cy="2754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20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080BEI004</a:t>
              </a:r>
              <a:endParaRPr lang="en-US" sz="1200" dirty="0">
                <a:solidFill>
                  <a:srgbClr val="FF20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65178" y="1683050"/>
            <a:ext cx="3488183" cy="2112427"/>
            <a:chOff x="4754879" y="4242816"/>
            <a:chExt cx="3365906" cy="2100357"/>
          </a:xfrm>
        </p:grpSpPr>
        <p:grpSp>
          <p:nvGrpSpPr>
            <p:cNvPr id="24" name="Group 23"/>
            <p:cNvGrpSpPr/>
            <p:nvPr/>
          </p:nvGrpSpPr>
          <p:grpSpPr>
            <a:xfrm>
              <a:off x="4754879" y="4242816"/>
              <a:ext cx="3365905" cy="2100357"/>
              <a:chOff x="4754879" y="4242815"/>
              <a:chExt cx="3525680" cy="2432859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104" y="4242815"/>
                <a:ext cx="1601350" cy="2432858"/>
              </a:xfrm>
              <a:prstGeom prst="rect">
                <a:avLst/>
              </a:prstGeom>
              <a:ln>
                <a:solidFill>
                  <a:srgbClr val="FF204C"/>
                </a:solidFill>
              </a:ln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4754879" y="4242815"/>
                <a:ext cx="3525680" cy="2432859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6403516" y="4992863"/>
              <a:ext cx="1717269" cy="3060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solidFill>
                    <a:srgbClr val="0070C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Dhiraj</a:t>
              </a:r>
              <a:r>
                <a:rPr lang="en-US" sz="1400" b="1" dirty="0" smtClean="0">
                  <a:solidFill>
                    <a:srgbClr val="0070C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Bikram Rai</a:t>
              </a:r>
              <a:endParaRPr lang="en-US" sz="1400" b="1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15280" y="5205818"/>
              <a:ext cx="883538" cy="2754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080BEI017</a:t>
              </a:r>
              <a:endParaRPr lang="en-US" sz="12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331293" y="1670856"/>
            <a:ext cx="3033379" cy="2112427"/>
            <a:chOff x="4754879" y="4242815"/>
            <a:chExt cx="2927044" cy="2100358"/>
          </a:xfrm>
        </p:grpSpPr>
        <p:grpSp>
          <p:nvGrpSpPr>
            <p:cNvPr id="30" name="Group 29"/>
            <p:cNvGrpSpPr/>
            <p:nvPr/>
          </p:nvGrpSpPr>
          <p:grpSpPr>
            <a:xfrm>
              <a:off x="4754879" y="4242815"/>
              <a:ext cx="2927044" cy="2100358"/>
              <a:chOff x="4754879" y="4242814"/>
              <a:chExt cx="3065987" cy="2432860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294217" y="4703476"/>
                <a:ext cx="2432859" cy="1511536"/>
              </a:xfrm>
              <a:prstGeom prst="rect">
                <a:avLst/>
              </a:prstGeom>
              <a:ln>
                <a:solidFill>
                  <a:srgbClr val="FF204C"/>
                </a:solidFill>
              </a:ln>
            </p:spPr>
          </p:pic>
          <p:sp>
            <p:nvSpPr>
              <p:cNvPr id="34" name="Rectangle 33"/>
              <p:cNvSpPr/>
              <p:nvPr/>
            </p:nvSpPr>
            <p:spPr>
              <a:xfrm>
                <a:off x="4754879" y="4242815"/>
                <a:ext cx="3065987" cy="2432859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6227047" y="4992863"/>
              <a:ext cx="1324380" cy="3060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solidFill>
                    <a:srgbClr val="FFC0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Sneha</a:t>
              </a:r>
              <a:r>
                <a:rPr lang="en-US" sz="1400" b="1" dirty="0" smtClean="0">
                  <a:solidFill>
                    <a:srgbClr val="FFC0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Karna</a:t>
              </a:r>
              <a:endParaRPr lang="en-US" sz="1400" b="1" dirty="0">
                <a:solidFill>
                  <a:srgbClr val="FFC000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15282" y="5205818"/>
              <a:ext cx="933036" cy="2754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C0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080BEI042</a:t>
              </a:r>
              <a:endParaRPr lang="en-US" sz="1200" dirty="0">
                <a:solidFill>
                  <a:srgbClr val="FFC000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00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Wave 34"/>
          <p:cNvSpPr/>
          <p:nvPr/>
        </p:nvSpPr>
        <p:spPr>
          <a:xfrm rot="1846543">
            <a:off x="8430288" y="-1643332"/>
            <a:ext cx="7523425" cy="4070437"/>
          </a:xfrm>
          <a:prstGeom prst="wave">
            <a:avLst>
              <a:gd name="adj1" fmla="val 12500"/>
              <a:gd name="adj2" fmla="val -2830"/>
            </a:avLst>
          </a:prstGeom>
          <a:solidFill>
            <a:srgbClr val="5D3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225505" lon="9002698" rev="82203"/>
              </a:camera>
              <a:lightRig rig="threePt" dir="t"/>
            </a:scene3d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7979" y="188686"/>
            <a:ext cx="101561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5D389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EASTERN CINEPLEX</a:t>
            </a:r>
            <a:r>
              <a:rPr lang="en-US" sz="2800" b="1" dirty="0" smtClean="0">
                <a:solidFill>
                  <a:srgbClr val="5D389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smtClean="0">
                <a:latin typeface="Poppins" panose="00000500000000000000" pitchFamily="2" charset="0"/>
                <a:cs typeface="Poppins" panose="00000500000000000000" pitchFamily="2" charset="0"/>
              </a:rPr>
              <a:t>is a movie ticket booking project developed as a part of assessment for first semester electronics/computer engineering by ACES.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322" y="1827120"/>
            <a:ext cx="5250543" cy="57393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979" y="1596288"/>
            <a:ext cx="12170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- AI generated image. 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5380442" y="2350340"/>
            <a:ext cx="636705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>CUI based approach to a movie ticketing system.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80441" y="1827120"/>
            <a:ext cx="2666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5D389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Our Features:</a:t>
            </a:r>
            <a:endParaRPr lang="en-US" sz="2800" b="1" dirty="0">
              <a:solidFill>
                <a:srgbClr val="5D389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80441" y="3164047"/>
            <a:ext cx="636705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>Admin level control and user level access.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80441" y="3918143"/>
            <a:ext cx="636705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>Organized program flow between systems.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80440" y="4620253"/>
            <a:ext cx="636705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>Database like approach to data handling.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80440" y="5433960"/>
            <a:ext cx="636705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>Multi-functional use of file handling and structures in C.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9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650" y="285750"/>
            <a:ext cx="4562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41B06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PROGRAM  DESCRIPTION</a:t>
            </a:r>
            <a:endParaRPr lang="en-US" sz="2800" b="1" dirty="0">
              <a:solidFill>
                <a:srgbClr val="41B06E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650" y="927100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Poppins" panose="00000500000000000000" pitchFamily="2" charset="0"/>
                <a:cs typeface="Poppins" panose="00000500000000000000" pitchFamily="2" charset="0"/>
              </a:rPr>
              <a:t>Function Prototypes:</a:t>
            </a:r>
            <a:endParaRPr lang="en-US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414562"/>
            <a:ext cx="3314700" cy="534183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90950" y="927100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Poppins" panose="00000500000000000000" pitchFamily="2" charset="0"/>
                <a:cs typeface="Poppins" panose="00000500000000000000" pitchFamily="2" charset="0"/>
              </a:rPr>
              <a:t>Structure in C:</a:t>
            </a:r>
            <a:endParaRPr lang="en-US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532" y="1414562"/>
            <a:ext cx="8258368" cy="534183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897716" y="919262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Poppins" panose="00000500000000000000" pitchFamily="2" charset="0"/>
                <a:cs typeface="Poppins" panose="00000500000000000000" pitchFamily="2" charset="0"/>
              </a:rPr>
              <a:t>Standard Libraries:</a:t>
            </a:r>
            <a:endParaRPr lang="en-US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16" y="1414562"/>
            <a:ext cx="3946979" cy="180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2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085" y="145143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41B06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Program Output:</a:t>
            </a:r>
            <a:endParaRPr lang="en-US" b="1" dirty="0">
              <a:solidFill>
                <a:srgbClr val="41B06E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085" y="57862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Poppins" panose="00000500000000000000" pitchFamily="2" charset="0"/>
                <a:cs typeface="Poppins" panose="00000500000000000000" pitchFamily="2" charset="0"/>
              </a:rPr>
              <a:t>User Terminal: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85" y="947960"/>
            <a:ext cx="3817315" cy="59100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72" y="-1"/>
            <a:ext cx="3367314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058" y="-1"/>
            <a:ext cx="4288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2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085" y="145143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41B06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Program Output:</a:t>
            </a:r>
            <a:endParaRPr lang="en-US" b="1" dirty="0">
              <a:solidFill>
                <a:srgbClr val="41B06E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085" y="57862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Poppins" panose="00000500000000000000" pitchFamily="2" charset="0"/>
                <a:cs typeface="Poppins" panose="00000500000000000000" pitchFamily="2" charset="0"/>
              </a:rPr>
              <a:t>Admin Terminal 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85" y="1219200"/>
            <a:ext cx="3483486" cy="53702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42" y="0"/>
            <a:ext cx="3788229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93" y="947960"/>
            <a:ext cx="4010585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6115" y="130629"/>
            <a:ext cx="5925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CONCLUSION AND TAKEAWAYS:</a:t>
            </a:r>
            <a:endParaRPr lang="en-US" sz="2800" b="1" dirty="0">
              <a:solidFill>
                <a:srgbClr val="FFC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973" y="798285"/>
            <a:ext cx="1120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>The program at end runs in a infinite looping system and functions well until the user selects to end the program.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973" y="1734456"/>
            <a:ext cx="1120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>One major problem in the program is:</a:t>
            </a:r>
          </a:p>
          <a:p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>	All of the changed and edited data is flushed after the user selects to end the program.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467" y="2670627"/>
            <a:ext cx="2501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References : </a:t>
            </a:r>
            <a:endParaRPr lang="en-US" sz="2800" b="1" dirty="0">
              <a:solidFill>
                <a:srgbClr val="FFC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973" y="3283632"/>
            <a:ext cx="1120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>Use of AI programs to understand project workflow and internal logics for some part.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8973" y="3912026"/>
            <a:ext cx="1120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>www.geeksforgeeks.org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973" y="4540420"/>
            <a:ext cx="1120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>www.stackoverflow.com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973" y="5168814"/>
            <a:ext cx="1120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>www.github.com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Wave 16"/>
          <p:cNvSpPr/>
          <p:nvPr/>
        </p:nvSpPr>
        <p:spPr>
          <a:xfrm rot="7898849">
            <a:off x="7733602" y="4307875"/>
            <a:ext cx="7523425" cy="4070437"/>
          </a:xfrm>
          <a:prstGeom prst="wave">
            <a:avLst>
              <a:gd name="adj1" fmla="val 12500"/>
              <a:gd name="adj2" fmla="val -283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225505" lon="9002698" rev="82203"/>
              </a:camera>
              <a:lightRig rig="threePt" dir="t"/>
            </a:scene3d>
          </a:bodyPr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1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189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24</cp:revision>
  <dcterms:created xsi:type="dcterms:W3CDTF">2024-04-24T09:33:17Z</dcterms:created>
  <dcterms:modified xsi:type="dcterms:W3CDTF">2024-04-26T01:06:39Z</dcterms:modified>
</cp:coreProperties>
</file>