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correlation between age groups and attrition rates.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rgbClr val="B6A2D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total number of employees in each category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Identify patterns in job involvement among employees with different travel frequencies.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BusinessTravel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Non-Travel</c:v>
                  </c:pt>
                  <c:pt idx="1">
                    <c:v>Travel_Frequently</c:v>
                  </c:pt>
                  <c:pt idx="2">
                    <c:v>Travel_Rarely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2.25</c:v>
                </c:pt>
                <c:pt idx="2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level of job involvement among employees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attrition rates across different departments.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Human Resources</c:v>
                  </c:pt>
                  <c:pt idx="1">
                    <c:v>Research &amp; Development</c:v>
                  </c:pt>
                  <c:pt idx="2">
                    <c:v>Sales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45.455</c:v>
                </c:pt>
                <c:pt idx="2">
                  <c:v>83.333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percentage of employees who have left the department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job roles and their impact on employee satisfaction and retention.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JobRole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Human Resources</c:v>
                  </c:pt>
                  <c:pt idx="1">
                    <c:v>Laboratory Technician</c:v>
                  </c:pt>
                  <c:pt idx="2">
                    <c:v>Research Scientist</c:v>
                  </c:pt>
                  <c:pt idx="3">
                    <c:v>Sales Representative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3.333</c:v>
                </c:pt>
                <c:pt idx="2">
                  <c:v>2.8</c:v>
                </c:pt>
                <c:pt idx="3">
                  <c:v>2.5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satisfaction level of employees in each job role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Identify trends in attrition across different age categories.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AgeGroup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count of employees who have left the company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job satisfaction levels between male and female employees.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B6A2D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5AB1E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B98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number of employees in each category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Examine the impact of gender on job involvement and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2.556</c:v>
                </c:pt>
                <c:pt idx="1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job involvement score for each gender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Evaluate the relationship between education level and environment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2.8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satisfaction with the environment based on education level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Assess how education fields influence employee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EducationField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Life Sciences</c:v>
                  </c:pt>
                  <c:pt idx="1">
                    <c:v>Medical</c:v>
                  </c:pt>
                  <c:pt idx="2">
                    <c:v>Marketing</c:v>
                  </c:pt>
                  <c:pt idx="3">
                    <c:v>Technical Degree</c:v>
                  </c:pt>
                  <c:pt idx="4">
                    <c:v>Other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3.429</c:v>
                </c:pt>
                <c:pt idx="1">
                  <c:v>2.833</c:v>
                </c:pt>
                <c:pt idx="2">
                  <c:v>2.5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level of job satisfaction among employees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distribution of daily and hourly rates across departments.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Human Resources</c:v>
                  </c:pt>
                  <c:pt idx="1">
                    <c:v>Research &amp; Development</c:v>
                  </c:pt>
                  <c:pt idx="2">
                    <c:v>Sales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489</c:v>
                </c:pt>
                <c:pt idx="1">
                  <c:v>644.364</c:v>
                </c:pt>
                <c:pt idx="2">
                  <c:v>701.833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daily rate for the department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Investigate the link between compensation and job satisfaction.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2EC7C9"/>
            </a:solidFill>
            <a:ln>
              <a:noFill/>
            </a:ln>
            <a:effectLst/>
          </c:spPr>
          <c:marker>
            <c:symbol val="circle"/>
            <c:size val="3"/>
            <c:spPr>
              <a:solidFill>
                <a:srgbClr val="2EC7C9"/>
              </a:solidFill>
              <a:ln w="9525" cap="flat">
                <a:solidFill>
                  <a:srgbClr val="2EC7C9"/>
                </a:solidFill>
                <a:prstDash val="solid"/>
                <a:round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Daily Rate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Job Satisfaction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Examine the effect of business travel frequency on job involvement.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BusinessTravel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Non-Travel</c:v>
                  </c:pt>
                  <c:pt idx="1">
                    <c:v>Travel_Frequently</c:v>
                  </c:pt>
                  <c:pt idx="2">
                    <c:v>Travel_Rarely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2.25</c:v>
                </c:pt>
                <c:pt idx="2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level of job involvement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chart" Target="/ppt/charts/chart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chart" Target="/ppt/charts/chart6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chart" Target="/ppt/charts/chart8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chart" Target="/ppt/charts/chart10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chart" Target="/ppt/charts/chart1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1: Employee Demographics and Satisfaction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Age and Attrition Analysis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Gender and Job Satisfaction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Education and Environment Satisfaction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department has the highest Average Daily Rate at $701.83, while Human Resources has the lowest at $489.00.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leads in Average Hourly Rate with $66.91, closely followed by Sales at $65.83.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weak correlation between Daily Rate and Job Satisfaction, with higher rates not consistently leading to higher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Increased business travel frequency negatively impacts job involvement, with non-travelers having the highest involvement.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Human Resources faces a 100% attrition rate, while Sales has a high attrition rate of 83.333%, indicating critical areas for intervention.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Advice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Consider revising compensation strategies to address disparities and improve job satisfaction across departments.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Evaluate the impact of business travel on job involvement and explore alternatives to reduce travel frequency.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Implement targeted retention strategies in Sales and Human Resources to address high attrition rates.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non-monetary factors influencing job satisfaction to enhance employee engagement and retention.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Develop tailored interventions for roles with high attrition and low satisfaction, such as Sales Representatives.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Report Summary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Employee Demographics and Satisfaction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18-25 age group shows a higher attrition rate with 11 employees leaving compared to 7 staying.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job satisfaction than male employees, with more females in the highest satisfaction category.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satisfaction, with Education level 2 reporting the lowest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satisfaction, while the 'Other' education field reports the lowest.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Strategic Recommendations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the reasons behind the high attrition rate in the 18-25 age group to develop targeted retention strategies.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the higher job satisfaction among female employees to enhance overall employee engagement.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Explore initiatives to improve environment satisfaction for employees with higher education levels.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retaining Life Sciences professionals due to their high job satisfaction.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Age and Attrition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 the 18-25 age group, 11 employees experienced attrition, compared to 7 who did not, indicating a higher attrition rate.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Younger employees, particularly those aged 18-25, show a notable trend of leaving the organization, warranting further investigation.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attrition count of 11 in the 18-25 age group suggests a potential trend of higher turnover among younger employees.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Understanding the reasons behind the 18-25 age group's attrition is crucial for developing targeted retention strategies.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Further analysis is needed to compare the 18-25 age group's attrition with other age groups to determine if this is a consistent pattern.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Addressing factors contributing to attrition in the 18-25 age group could help reduce turnover rates in this demographic.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highlights a potential area for further investigation into the causes of attrition among younger staff.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Developing strategies to retain younger employees could be beneficial in reducing overall turnover rates.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Gender and Job Satisfaction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overall job satisfaction than male employees.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4 females reported the highest satisfaction level of 4, compared to 3 males.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1 female and 1 male reported the lowest satisfaction level of 1.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Females tend to have higher satisfaction, with more in the top category and fewer in the lowest.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slight difference in job involvement and satisfaction between genders.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Females have an average job involvement score of 2.556 and satisfaction score of 3.0.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Males have a slightly higher job involvement score of 2.667 but lower satisfaction score of 2.889.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impact of gender on job involvement and satisfaction is minimal, with marginal differences observed.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Education and Environment Satisfaction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Individuals with Education level 3 report an average environment satisfaction of 2.8.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Those with Education level 1 report a higher satisfaction of 3.0.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Education level 2 individuals have the lowest satisfaction at 2.0.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 at 3.429.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'Other' education field reports the lowest job satisfaction at 2.0.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Medical and Marketing fields show moderate job satisfaction at 2.833 and 2.5.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Technical Degree field shares a job satisfaction score of 2.5.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Employee Demographics and Satisfaction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18-25 age group shows a higher attrition rate with 11 employees leaving compared to 7 staying.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Younger employees, particularly those aged 18-25, are more likely to leave, indicating a need for further investigation.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job satisfaction than male employees, with more females in the highest satisfaction category.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minimal impact of gender on job involvement and satisfaction, with slight differences observed.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satisfaction, with Education level 2 reporting the lowest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satisfaction, while the 'Other' education field reports the lowest.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Strategic Recommendations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the reasons behind the high attrition rate in the 18-25 age group to develop targeted retention strategies.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Compare attrition rates across different age groups to determine if the trend is consistent.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Address factors contributing to attrition among younger employees to reduce turnover rates.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the higher job satisfaction among female employees to enhance overall employee engagement.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Explore initiatives to improve environment satisfaction for employees with higher education levels.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retaining Life Sciences professionals due to their high job satisfaction.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2: Compensation and Job Dynamics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Compensation Analysis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Business Travel and Job Involvement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Departmental Analysis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Compensation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Sales department has the highest Average Daily Rate at $701.83, while Human Resources has the lowest at $489.00.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leads in Average Hourly Rate with $66.91, closely followed by Sales at $65.83, with Human Resources lowest at $52.00.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significant variance in compensation across departments, with Sales and Research &amp; Development offering higher rates compared to Human Resources.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reveals a weak correlation between Daily Rate and Job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with higher Daily Rates do not consistently report higher Job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highest Daily Rate of $1431 corresponds to a moderate Job Satisfaction of 3.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Some employees with lower Daily Rates report higher satisfaction levels, suggesting other factors influence job satisfaction.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Business Travel and Job Involvement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indicates a negative correlation between business travel frequency and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who do not travel have the highest average job involvement at 2.8.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Those who travel rarely have a slightly lower involvement at 2.667.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who travel frequently show the lowest job involvement at 2.25.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Increased travel frequency may negatively impact employees' engagement with their jobs.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pattern suggests that increased travel frequency may correlate with decreased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analysis focuses on the relationship between business travel and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findings are relevant for leaders considering the impact of travel on employee engagement.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Departmental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Human Resources department has a 100% attrition rate, indicating a complete turnover.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shows better retention with a 45.455% attrition rate.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department faces a high attrition rate of 83.333%, requiring intervention.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Representatives have the highest attrition count of 5 and lowest job satisfaction of 2.5.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Human Resources has the lowest attrition count of 1 and highest job satisfaction of 4.0.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Laboratory Technicians and Research Scientists have moderate attrition counts with job satisfaction scores of 3.333 and 2.8, respectively.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potential correlation between lower job satisfaction and higher attrition, especially in sales roles.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Critical areas for intervention are Human Resources and Sales to improve retention and reduce turnover costs.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2025-02-05T10:25:15Z</dcterms:created>
  <dcterms:modified xsi:type="dcterms:W3CDTF">2025-02-05T10:25:15Z</dcterms:modified>
</cp:coreProperties>
</file>