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US" dirty="0" smtClean="0"/>
              <a:t>S</a:t>
            </a:r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91518" y="1115707"/>
            <a:ext cx="7477601" cy="27032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Face Recognition Based Attendance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/>
          <p:cNvSpPr txBox="1"/>
          <p:nvPr/>
        </p:nvSpPr>
        <p:spPr>
          <a:xfrm>
            <a:off x="5753528" y="6822981"/>
            <a:ext cx="2291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To:</a:t>
            </a:r>
          </a:p>
          <a:p>
            <a:r>
              <a:rPr lang="en-US" sz="2400" dirty="0" err="1" smtClean="0"/>
              <a:t>Arani</a:t>
            </a:r>
            <a:r>
              <a:rPr lang="en-US" sz="2400" dirty="0" smtClean="0"/>
              <a:t> Tiwari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647489" y="6405071"/>
            <a:ext cx="22500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Submitted By:</a:t>
            </a:r>
          </a:p>
          <a:p>
            <a:r>
              <a:rPr lang="en-US" sz="2000" dirty="0" err="1" smtClean="0"/>
              <a:t>Abhishek</a:t>
            </a:r>
            <a:r>
              <a:rPr lang="en-US" sz="2000" dirty="0" smtClean="0"/>
              <a:t>  Patel</a:t>
            </a:r>
          </a:p>
          <a:p>
            <a:r>
              <a:rPr lang="en-US" sz="2000" dirty="0" smtClean="0"/>
              <a:t>(0126CY211002)</a:t>
            </a:r>
          </a:p>
          <a:p>
            <a:r>
              <a:rPr lang="en-US" sz="2000" dirty="0" err="1" smtClean="0"/>
              <a:t>Dhananjay</a:t>
            </a:r>
            <a:r>
              <a:rPr lang="en-US" sz="2000" dirty="0" smtClean="0"/>
              <a:t> Mishra</a:t>
            </a:r>
          </a:p>
          <a:p>
            <a:r>
              <a:rPr lang="en-US" sz="2000" dirty="0" smtClean="0"/>
              <a:t>(0126CY211020)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74142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 and Limitations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Despite its effectiveness, face recognition technology may face challenges such as lighting conditions, hardware limitations, and privacy concerns.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73511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Conclusion: The Future of Face Recognition Attendance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78988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technology advances, face recognition attendance systems will continue to evolve, revolutionizing workplace management and ensuring efficient operations.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87601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CEC99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                 </a:t>
            </a:r>
            <a:r>
              <a:rPr lang="en-US" sz="4374" b="1" dirty="0" smtClean="0">
                <a:solidFill>
                  <a:srgbClr val="FCEC99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  </a:t>
            </a:r>
            <a:r>
              <a:rPr lang="en-US" sz="4374" b="1" dirty="0">
                <a:solidFill>
                  <a:srgbClr val="FCEC99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Thank YOU !</a:t>
            </a:r>
            <a:endParaRPr lang="en-US" sz="437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Introduction: Importance of Attendance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Attendance systems are vital for accurate recording of employee attendance, ensuring productivity and transparency in organizations.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Gap Analysis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existing attendance systems' limitations and identify the gaps that can be filled with face recognition technology.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40506"/>
            <a:ext cx="49073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Literature Review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7921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latest research and studies on the effectiveness of face recognition technology in attendance management.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3993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Applications of Face Recognition in Attendance Systems: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4524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Implementation in educational institutions, workplaces, and other settings.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28947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Increased accuracy and efficiency compared to traditional methods.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73369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existing attendance management systems.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1" y="2302788"/>
            <a:ext cx="122739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Advantages of Face Recognition Technology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6945" y="354568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Accuracy </a:t>
            </a: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🎯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4968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Face recognition ensures precise identification and eliminates any chances of proxy attendance.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6320" y="354568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Efficiency </a:t>
            </a: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⏰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968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automated nature of the system saves time and reduces administrative tasks for HR personnel.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92364" y="354568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Security </a:t>
            </a: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🔒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968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algorithms and biometric data provide a higher level of security compared to traditional methods.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659541"/>
          </a:xfrm>
          <a:prstGeom prst="rect">
            <a:avLst/>
          </a:prstGeom>
          <a:solidFill>
            <a:srgbClr val="FFFCFA"/>
          </a:solidFill>
          <a:ln w="9644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441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21167" y="2371844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How Face Recognition Attendance System Works</a:t>
            </a:r>
            <a:endParaRPr lang="en-US" sz="3062" dirty="0"/>
          </a:p>
        </p:txBody>
      </p:sp>
      <p:sp>
        <p:nvSpPr>
          <p:cNvPr id="6" name="Shape 3"/>
          <p:cNvSpPr/>
          <p:nvPr/>
        </p:nvSpPr>
        <p:spPr>
          <a:xfrm>
            <a:off x="3838932" y="3577114"/>
            <a:ext cx="31075" cy="5654754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4029373" y="3857923"/>
            <a:ext cx="544354" cy="31075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3679448" y="369855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9644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812441" y="3727609"/>
            <a:ext cx="838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7"/>
          <p:cNvSpPr/>
          <p:nvPr/>
        </p:nvSpPr>
        <p:spPr>
          <a:xfrm>
            <a:off x="4709874" y="373260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Enrollment</a:t>
            </a:r>
            <a:endParaRPr lang="en-US" sz="1531" dirty="0"/>
          </a:p>
        </p:txBody>
      </p:sp>
      <p:sp>
        <p:nvSpPr>
          <p:cNvPr id="11" name="Text 8"/>
          <p:cNvSpPr/>
          <p:nvPr/>
        </p:nvSpPr>
        <p:spPr>
          <a:xfrm>
            <a:off x="4709874" y="4131112"/>
            <a:ext cx="6299359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Employees' faces are captured and stored securely in a database to create a reference template.</a:t>
            </a:r>
            <a:endParaRPr lang="en-US" sz="1225" dirty="0"/>
          </a:p>
        </p:txBody>
      </p:sp>
      <p:sp>
        <p:nvSpPr>
          <p:cNvPr id="12" name="Shape 9"/>
          <p:cNvSpPr/>
          <p:nvPr/>
        </p:nvSpPr>
        <p:spPr>
          <a:xfrm>
            <a:off x="4029373" y="5257621"/>
            <a:ext cx="544354" cy="31075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3679448" y="5098256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9644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793391" y="5127308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2"/>
          <p:cNvSpPr/>
          <p:nvPr/>
        </p:nvSpPr>
        <p:spPr>
          <a:xfrm>
            <a:off x="4709874" y="513230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Scanning</a:t>
            </a:r>
            <a:endParaRPr lang="en-US" sz="1531" dirty="0"/>
          </a:p>
        </p:txBody>
      </p:sp>
      <p:sp>
        <p:nvSpPr>
          <p:cNvPr id="16" name="Text 13"/>
          <p:cNvSpPr/>
          <p:nvPr/>
        </p:nvSpPr>
        <p:spPr>
          <a:xfrm>
            <a:off x="4709874" y="5530810"/>
            <a:ext cx="6299359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During attendance, the facial features are analyzed and matched with the reference template for identification.</a:t>
            </a:r>
            <a:endParaRPr lang="en-US" sz="1225" dirty="0"/>
          </a:p>
        </p:txBody>
      </p:sp>
      <p:sp>
        <p:nvSpPr>
          <p:cNvPr id="17" name="Shape 14"/>
          <p:cNvSpPr/>
          <p:nvPr/>
        </p:nvSpPr>
        <p:spPr>
          <a:xfrm>
            <a:off x="4029373" y="6657320"/>
            <a:ext cx="544354" cy="31075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3679448" y="6497955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9644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797201" y="6527006"/>
            <a:ext cx="11430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1837" dirty="0"/>
          </a:p>
        </p:txBody>
      </p:sp>
      <p:sp>
        <p:nvSpPr>
          <p:cNvPr id="20" name="Text 17"/>
          <p:cNvSpPr/>
          <p:nvPr/>
        </p:nvSpPr>
        <p:spPr>
          <a:xfrm>
            <a:off x="4709874" y="653200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Recording</a:t>
            </a:r>
            <a:endParaRPr lang="en-US" sz="1531" dirty="0"/>
          </a:p>
        </p:txBody>
      </p:sp>
      <p:sp>
        <p:nvSpPr>
          <p:cNvPr id="21" name="Text 18"/>
          <p:cNvSpPr/>
          <p:nvPr/>
        </p:nvSpPr>
        <p:spPr>
          <a:xfrm>
            <a:off x="4709874" y="6930509"/>
            <a:ext cx="6299359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records the time, date, and attendance status of the employee based on the successful identification.</a:t>
            </a:r>
            <a:endParaRPr lang="en-US" sz="1225" dirty="0"/>
          </a:p>
        </p:txBody>
      </p:sp>
      <p:sp>
        <p:nvSpPr>
          <p:cNvPr id="22" name="Shape 19"/>
          <p:cNvSpPr/>
          <p:nvPr/>
        </p:nvSpPr>
        <p:spPr>
          <a:xfrm>
            <a:off x="4029373" y="8057019"/>
            <a:ext cx="544354" cy="31075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23" name="Shape 20"/>
          <p:cNvSpPr/>
          <p:nvPr/>
        </p:nvSpPr>
        <p:spPr>
          <a:xfrm>
            <a:off x="3679448" y="7897654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9644">
            <a:solidFill>
              <a:srgbClr val="D7C5C1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3789581" y="7926705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1837" dirty="0"/>
          </a:p>
        </p:txBody>
      </p:sp>
      <p:sp>
        <p:nvSpPr>
          <p:cNvPr id="25" name="Text 22"/>
          <p:cNvSpPr/>
          <p:nvPr/>
        </p:nvSpPr>
        <p:spPr>
          <a:xfrm>
            <a:off x="4709874" y="7931706"/>
            <a:ext cx="20345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Automaticaly Face detect</a:t>
            </a:r>
            <a:endParaRPr lang="en-US" sz="1531" dirty="0"/>
          </a:p>
        </p:txBody>
      </p:sp>
      <p:sp>
        <p:nvSpPr>
          <p:cNvPr id="26" name="Text 23"/>
          <p:cNvSpPr/>
          <p:nvPr/>
        </p:nvSpPr>
        <p:spPr>
          <a:xfrm>
            <a:off x="4709874" y="8330208"/>
            <a:ext cx="629935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Face detection is a computer technology that automatically identifies or verifies a person from a digital image or video frame. It uses machine learning algorithms to detect facial features in a photo or video.</a:t>
            </a:r>
            <a:endParaRPr lang="en-US" sz="12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999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. Flow Chart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90" y="2338626"/>
            <a:ext cx="2908221" cy="4690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692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7008" y="607100"/>
            <a:ext cx="9318784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Implementation of Face Recognition Attendance System</a:t>
            </a:r>
            <a:endParaRPr lang="en-US" sz="4342" dirty="0"/>
          </a:p>
        </p:txBody>
      </p:sp>
      <p:sp>
        <p:nvSpPr>
          <p:cNvPr id="6" name="Shape 3"/>
          <p:cNvSpPr/>
          <p:nvPr/>
        </p:nvSpPr>
        <p:spPr>
          <a:xfrm>
            <a:off x="827008" y="2316123"/>
            <a:ext cx="9318784" cy="1739384"/>
          </a:xfrm>
          <a:prstGeom prst="roundRect">
            <a:avLst>
              <a:gd name="adj" fmla="val 5706"/>
            </a:avLst>
          </a:prstGeom>
          <a:solidFill>
            <a:srgbClr val="EBE2E0"/>
          </a:solidFill>
          <a:ln w="13692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1204" y="2550319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Hardware</a:t>
            </a:r>
            <a:endParaRPr lang="en-US" sz="2171" dirty="0"/>
          </a:p>
        </p:txBody>
      </p:sp>
      <p:sp>
        <p:nvSpPr>
          <p:cNvPr id="8" name="Text 5"/>
          <p:cNvSpPr/>
          <p:nvPr/>
        </p:nvSpPr>
        <p:spPr>
          <a:xfrm>
            <a:off x="1061204" y="3115508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specialized cameras and hardware devices capable of accurate facial recognition.</a:t>
            </a:r>
            <a:endParaRPr lang="en-US" sz="1737" dirty="0"/>
          </a:p>
        </p:txBody>
      </p:sp>
      <p:sp>
        <p:nvSpPr>
          <p:cNvPr id="9" name="Shape 6"/>
          <p:cNvSpPr/>
          <p:nvPr/>
        </p:nvSpPr>
        <p:spPr>
          <a:xfrm>
            <a:off x="827008" y="4276011"/>
            <a:ext cx="9318784" cy="1739384"/>
          </a:xfrm>
          <a:prstGeom prst="roundRect">
            <a:avLst>
              <a:gd name="adj" fmla="val 5706"/>
            </a:avLst>
          </a:prstGeom>
          <a:solidFill>
            <a:srgbClr val="EBE2E0"/>
          </a:solidFill>
          <a:ln w="13692">
            <a:solidFill>
              <a:srgbClr val="D7C5C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1204" y="4510207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Software</a:t>
            </a:r>
            <a:endParaRPr lang="en-US" sz="2171" dirty="0"/>
          </a:p>
        </p:txBody>
      </p:sp>
      <p:sp>
        <p:nvSpPr>
          <p:cNvPr id="11" name="Text 8"/>
          <p:cNvSpPr/>
          <p:nvPr/>
        </p:nvSpPr>
        <p:spPr>
          <a:xfrm>
            <a:off x="1061204" y="5075396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advanced facial recognition algorithms and integrate them with existing attendance management systems.</a:t>
            </a:r>
            <a:endParaRPr lang="en-US" sz="1737" dirty="0"/>
          </a:p>
        </p:txBody>
      </p:sp>
      <p:sp>
        <p:nvSpPr>
          <p:cNvPr id="12" name="Shape 9"/>
          <p:cNvSpPr/>
          <p:nvPr/>
        </p:nvSpPr>
        <p:spPr>
          <a:xfrm>
            <a:off x="827008" y="6235898"/>
            <a:ext cx="9318784" cy="1386483"/>
          </a:xfrm>
          <a:prstGeom prst="roundRect">
            <a:avLst>
              <a:gd name="adj" fmla="val 7159"/>
            </a:avLst>
          </a:prstGeom>
          <a:solidFill>
            <a:srgbClr val="EBE2E0"/>
          </a:solidFill>
          <a:ln w="13692">
            <a:solidFill>
              <a:srgbClr val="D7C5C1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1204" y="6470094"/>
            <a:ext cx="2735580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Training &amp; Onboarding</a:t>
            </a:r>
            <a:endParaRPr lang="en-US" sz="2171" dirty="0"/>
          </a:p>
        </p:txBody>
      </p:sp>
      <p:sp>
        <p:nvSpPr>
          <p:cNvPr id="14" name="Text 11"/>
          <p:cNvSpPr/>
          <p:nvPr/>
        </p:nvSpPr>
        <p:spPr>
          <a:xfrm>
            <a:off x="1061204" y="7035284"/>
            <a:ext cx="8850392" cy="352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comprehensive training to employees regarding the new attendance system.</a:t>
            </a:r>
            <a:endParaRPr lang="en-US" sz="17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17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of Using Face Recognition Attendance System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4862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9437"/>
            <a:ext cx="2674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Automating attendance processes frees up time for employees, enhancing productivity in the workplace.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4862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955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Improved Employee Engagement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3609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 of advanced technology shows employees that the organization prioritizes their well-being.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4862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95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time and resources spent on manual attendance tracking results in cost savings for the organization.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471</Words>
  <Application>Microsoft Office PowerPoint</Application>
  <PresentationFormat>Custom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2023-12-02T06:17:14Z</dcterms:created>
  <dcterms:modified xsi:type="dcterms:W3CDTF">2023-12-02T06:39:51Z</dcterms:modified>
</cp:coreProperties>
</file>