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1:26.99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1:37.634"/>
    </inkml:context>
    <inkml:brush xml:id="br0">
      <inkml:brushProperty name="width" value="0.35" units="cm"/>
      <inkml:brushProperty name="height" value="0.35" units="cm"/>
      <inkml:brushProperty name="color" value="#FFFFFF"/>
    </inkml:brush>
  </inkml:definitions>
  <inkml:trace contextRef="#ctx0" brushRef="#br0">743 777 24575,'-18'1'0,"0"1"0,0 1 0,1 1 0,-30 10 0,-2 0 0,-109 24 0,157-38 0,0 0 0,-1 0 0,1 1 0,0-1 0,0 0 0,-1 1 0,1-1 0,0 1 0,0 0 0,0-1 0,0 1 0,0 0 0,0-1 0,0 1 0,0 0 0,0 0 0,0 0 0,0 0 0,0 0 0,1 0 0,-1 0 0,0 0 0,0 3 0,1-3 0,0 0 0,0 0 0,0 1 0,1-1 0,-1 0 0,0 0 0,1 1 0,-1-1 0,1 0 0,0 0 0,-1 0 0,1 0 0,0 0 0,0 0 0,-1 0 0,1 0 0,0 0 0,2 1 0,6 5 0,0 0 0,0-1 0,1 0 0,11 5 0,-12-7 0,0-1 0,1 1 0,-1-1 0,1-1 0,0 0 0,0 0 0,0-1 0,0 0 0,0-1 0,0 0 0,0-1 0,0 0 0,0 0 0,0-1 0,0 0 0,-1-1 0,1 0 0,-1-1 0,0 0 0,0 0 0,10-7 0,-15 9 0,-2 0 0,1-1 0,0 1 0,0-1 0,-1 1 0,1-1 0,-1 0 0,0 0 0,0 0 0,0 0 0,0 0 0,-1-1 0,1 1 0,-1 0 0,0-1 0,0 1 0,0-1 0,0 1 0,-1-1 0,1 0 0,-1 1 0,0-1 0,0 0 0,-1 1 0,1-1 0,-1 0 0,1 1 0,-1-1 0,0 1 0,0-1 0,-1 1 0,1 0 0,-1-1 0,0 1 0,0 0 0,0 0 0,0 0 0,0 0 0,-1 0 0,1 1 0,-1-1 0,0 1 0,1 0 0,-1 0 0,-6-4 0,-11-2 0,-1 1 0,1 0 0,-2 2 0,1 0 0,0 2 0,-1 0 0,0 1 0,0 1 0,-23 3 0,44-3 0,-1 1 0,1 0 0,-1 1 0,1-1 0,-1 0 0,1 0 0,-1 1 0,1-1 0,-1 1 0,1-1 0,0 1 0,-1-1 0,1 1 0,0 0 0,-1 0 0,1 0 0,0 0 0,0 0 0,0 0 0,-2 1 0,3-1 0,-1 0 0,1 0 0,0 0 0,-1 0 0,1 0 0,0 0 0,0 0 0,0 0 0,0 0 0,0 0 0,0 0 0,0 0 0,0 0 0,0 0 0,0 0 0,0 0 0,1 0 0,-1 0 0,0 0 0,1 0 0,-1 0 0,1 1 0,0 0 0,0-1 0,0 0 0,1 1 0,-1-1 0,0 0 0,0 0 0,1 1 0,-1-1 0,1 0 0,-1 0 0,1 0 0,-1-1 0,1 1 0,-1 0 0,1-1 0,0 1 0,-1-1 0,1 1 0,0-1 0,0 0 0,-1 1 0,1-1 0,0 0 0,0 0 0,-1-1 0,1 1 0,0 0 0,0 0 0,-1-1 0,1 1 0,0-1 0,-1 0 0,1 1 0,2-3 0,-1 1 0,0 0 0,0-1 0,0 0 0,0 0 0,0 0 0,0 0 0,-1 0 0,0 0 0,1-1 0,-1 1 0,0-1 0,-1 0 0,1 1 0,-1-1 0,0 0 0,0 0 0,0 0 0,0 0 0,0 0 0,-1 0 0,0 0 0,0 0 0,-1-6 0,1 2 0,-1 1 0,0-1 0,-1 1 0,1-1 0,-1 1 0,-1 0 0,1-1 0,-2 2 0,1-1 0,0 0 0,-8-10 0,3 8 0,-1 1 0,1 0 0,-1 0 0,0 1 0,-1 0 0,0 1 0,0 0 0,0 1 0,-1 0 0,1 0 0,-1 1 0,-12-3 0,7 3 0,1 1 0,-1 0 0,1 2 0,-1-1 0,0 2 0,0 0 0,0 1 0,-22 4 0,34-4 0,1 0 0,-1 1 0,0-1 0,0 1 0,0 0 0,1 0 0,-1 1 0,1-1 0,0 1 0,-1-1 0,1 1 0,1 0 0,-1 0 0,0 0 0,1 1 0,-1-1 0,1 1 0,-4 7 0,5-9 0,0 0 0,0 1 0,0-1 0,1 1 0,-1-1 0,0 1 0,1-1 0,0 1 0,0-1 0,-1 1 0,1-1 0,1 1 0,-1 0 0,0-1 0,1 1 0,-1-1 0,1 1 0,0-1 0,0 0 0,0 1 0,0-1 0,0 0 0,0 1 0,1-1 0,-1 0 0,1 0 0,-1 0 0,1 0 0,0 0 0,0-1 0,3 3 0,4 2 0,0-2 0,1 1 0,-1-1 0,1-1 0,0 0 0,0 0 0,0-1 0,1 0 0,11 1 0,9-1 0,55-3 0,-72 0 0,-1-1 0,27-6 0,-38 8 0,0-1 0,0 1 0,1-1 0,-1 1 0,0-1 0,0 0 0,0 0 0,0 0 0,0 0 0,0 0 0,-1 0 0,1-1 0,0 1 0,0-1 0,-1 1 0,1-1 0,-1 1 0,0-1 0,1 0 0,-1 0 0,0 0 0,0 0 0,0 0 0,0 0 0,0 0 0,-1 0 0,2-3 0,-3 2 0,1 1 0,-1-1 0,0 1 0,1-1 0,-1 1 0,0-1 0,-1 1 0,1 0 0,0-1 0,-1 1 0,1 0 0,-1 0 0,0 0 0,1 0 0,-1 0 0,0 0 0,0 1 0,0-1 0,-1 1 0,1-1 0,0 1 0,0 0 0,-1 0 0,1 0 0,-5-1 0,-2-1 0,-1 0 0,0 0 0,0 1 0,0 0 0,-14 0 0,4 3 0,0 2 0,0 0 0,1 0 0,-1 2 0,1 1 0,0 0 0,1 1 0,0 1 0,-21 12 0,38-19 0,0-1 0,0 0 0,0 0 0,0 1 0,1-1 0,-1 0 0,0 1 0,0-1 0,1 1 0,-1-1 0,0 1 0,1-1 0,-1 1 0,0 0 0,1-1 0,-1 1 0,1 0 0,-1-1 0,1 1 0,0 0 0,-1 0 0,1-1 0,0 1 0,-1 1 0,2-1 0,-1 0 0,1-1 0,0 1 0,-1-1 0,1 1 0,0-1 0,0 1 0,0-1 0,-1 0 0,1 1 0,0-1 0,0 0 0,0 0 0,0 0 0,0 1 0,0-1 0,1 0 0,52 0 0,91-17 0,270-66 0,-232 24 0,-129 39 0,0 3 0,93-18 0,-47 19 0,-47 6 0,1 2 0,75-1 0,28 20 0,17 0 0,-69-14 0,205-32 0,-237 26 0,1 3 0,79 4 0,34-3 0,-144 3 0,466-21 0,69 34 0,-440-22 0,-18 1 0,-91 9 0,-1 2 0,0 1 0,1 1 0,45 11 0,-50-8 0,-16-5 0,-1 0 0,0 1 0,0 0 0,0 1 0,0-1 0,-1 1 0,1 0 0,-1 1 0,1 0 0,-1 0 0,0 0 0,8 8 0,1 6 0,-1 0 0,0 1 0,-2 0 0,18 35 0,2 5 0,-28-51 0,0 0 0,-1 0 0,0 1 0,0-1 0,-1 1 0,0 0 0,-1 0 0,1 12 0,-1 2 0,-1 1 0,-3 23 0,0-29 0,-1-1 0,-1 1 0,-12 32 0,-2 4 0,6 0 0,12-43 0,-1-1 0,-1 1 0,1-1 0,-2 0 0,1 0 0,-2 0 0,1 0 0,-1-1 0,-7 10 0,7-12 0,0-1 0,0 1 0,0-1 0,-1 0 0,0-1 0,-1 1 0,1-1 0,-1 0 0,0-1 0,0 0 0,0 0 0,-1 0 0,1-1 0,-1 0 0,0-1 0,0 0 0,0 0 0,0 0 0,0-1 0,-12 0 0,-6-2 0,1 0 0,0-2 0,0-1 0,0-1 0,0-1 0,1-2 0,-28-11 0,-5 0 0,27 11 0,0 2 0,0 1 0,-40-1 0,-17-3 0,20-2 0,2 0 0,-1 3 0,-70 0 0,132 8 0,-17 0 0,1 0 0,0 2 0,-1 0 0,1 1 0,-23 7 0,-25 11 0,0-3 0,-1-3 0,-134 11 0,-128 4 0,-129 4 0,-103-25 0,222-19 0,-134 10 0,430 4 0,-84 19 0,81-13 0,-65 6 0,55-12 0,-79 3 0,119-7 0,-1-2 0,1 0 0,0 0 0,1-2 0,-27-8 0,30 7 0,7 3 0,0-1 0,0 1 0,1-1 0,-11-7 0,15 9 0,0 0 0,1-1 0,-1 1 0,1-1 0,-1 1 0,1-1 0,0 0 0,0 1 0,-1-1 0,1 0 0,0 0 0,1 0 0,-1 0 0,0 0 0,0 0 0,1 0 0,-1 0 0,1 0 0,0 0 0,0-3 0,0-5 0,0 0 0,1 1 0,0-1 0,1 1 0,0 0 0,0-1 0,1 1 0,0 0 0,1 0 0,0 1 0,10-17 0,-6 13 0,1 0 0,1 1 0,0 0 0,1 0 0,0 1 0,0 1 0,14-9 0,8-2 0,2 1 0,0 2 0,1 1 0,72-21 0,-23 15 0,0 4 0,125-10 0,-151 20 0,72-20 0,-38 6 0,743-101 0,-139 90 0,-307 20 0,-343 9 0,-29 2 0,-15 2 0,-8-1 0,-243 28 0,156-14 0,-693 84 0,207-9 0,536-79 0,32-4 0,10-3 0,20 1 0,464-16 0,-423 9 0,312-32 0,-203 18 0,-150 18 0,-29 4 0,-36 7 0,-572 88 0,200-39 0,390-55 0,21-3 0,16-4 0,255-64 0,297-54 0,-453 111 0,128 6 0,76-4 0,-97-20 0,138-9 0,-35 35 0,-351 6 0,7 0 0,-143 13 0,-38 5 0,217-23 0,1 1 0,-1 0 0,15 3 0,16 1 0,244 14 0,160 16 0,-312-18 0,178-2 0,-309-15 0,53-5 0,-33-5 0,-22 10 0,-1-1 0,1 1 0,-1-1 0,1 1 0,-1-1 0,0 1 0,1-1 0,-1 1 0,1-1 0,-1 0 0,0 1 0,0-1 0,1 0 0,-1 1 0,0-1 0,0 0 0,0 1 0,0-1 0,0 0 0,0 1 0,0-1 0,0 0 0,0 1 0,0-1 0,0 0 0,-1 1 0,1-1 0,0-1 0,-2 0 0,0-1 0,1 1 0,-1 0 0,0-1 0,0 1 0,-1 0 0,1 0 0,0 1 0,-1-1 0,1 0 0,-1 1 0,1-1 0,-6-1 0,-40-15 0,48 18 0,-68-17 0,-1 4 0,0 2 0,-89-3 0,-31-3 0,78 4 0,53 8 0,-1-3 0,-76-21 0,135 29 0,-1 0 0,1 0 0,-1 0 0,1 0 0,-1 0 0,1 0 0,-1 0 0,1 0 0,-1 0 0,1-1 0,-1 1 0,1 0 0,0 0 0,-1-1 0,1 1 0,-1 0 0,1-1 0,0 1 0,-1 0 0,1-1 0,0 1 0,-1-1 0,1 1 0,0-1 0,0 1 0,-1 0 0,1-1 0,0 1 0,0-1 0,0 1 0,0-1 0,-1 1 0,1-1 0,0 1 0,0-1 0,1-1 0,0 1 0,-1 0 0,1-1 0,0 1 0,0 0 0,0 0 0,0 0 0,0 0 0,0 0 0,0 0 0,0 0 0,2-1 0,48-27 0,-45 26 0,43-19 0,1 2 0,56-15 0,109-18 0,-127 34 0,-1-4 0,128-50 0,-211 71 0,-1 0 0,1 0 0,0 0 0,-1 0 0,1-1 0,-1 1 0,1-1 0,2-3 0,-6 5 0,1 1 0,-1 0 0,0-1 0,1 1 0,-1-1 0,0 1 0,0 0 0,0-1 0,1 1 0,-1-1 0,0 1 0,0-1 0,0 1 0,0-1 0,0 1 0,0-1 0,0 1 0,0-1 0,0 1 0,0-1 0,0 1 0,0-1 0,0 1 0,0-1 0,-1 1 0,1 0 0,0-1 0,-1-1 0,0 1 0,-1 0 0,1 0 0,0 0 0,0 0 0,-1 1 0,1-1 0,0 0 0,-1 1 0,1-1 0,-1 0 0,1 1 0,-3-1 0,-13-2 0,13 2 0,0 1 0,0-1 0,0 0 0,1 0 0,-1 0 0,1-1 0,-5-1 0,8 3 0,-1 0 0,1-1 0,0 1 0,-1 0 0,1-1 0,0 1 0,-1-1 0,1 1 0,0 0 0,0-1 0,-1 1 0,1-1 0,0 1 0,0-1 0,0 1 0,-1 0 0,1-1 0,0 1 0,0-1 0,0 1 0,0-1 0,0 1 0,0-2 0,10-15 0,53-43 0,-16 18 0,-47 42 0,1-1 0,-1 1 0,1 0 0,-1-1 0,1 1 0,-1-1 0,1 1 0,-1-1 0,1 1 0,-1-1 0,0 1 0,1-1 0,-1 1 0,0-1 0,1 0 0,-1 1 0,0-1 0,0 0 0,0 1 0,1-1 0,-1 0 0,0 1 0,0-1 0,0 0 0,0 1 0,0-1 0,0 0 0,0 1 0,0-1 0,-1 0 0,1 1 0,0-1 0,-1 0 0,0 0 0,0 0 0,-1 0 0,1 0 0,0 0 0,-1 0 0,1 1 0,-1-1 0,0 1 0,1-1 0,-1 1 0,1-1 0,-1 1 0,-2 0 0,-64-1 0,62 2 0,-197 17 0,80-4 0,-402 9 0,384-19 0,-349 30 0,191-9 0,-110 23 0,218-22 0,103-13 0,25-4 0,-99 3 0,-62-4 0,171-6 0,-369 56 0,388-52 0,-165 38 0,196-42 0,9-2 0,21 0 0,39-6 0,127-16 0,448-29 0,-24 92 0,-464-34 0,-61-4 0,42 0 0,72 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1:44.390"/>
    </inkml:context>
    <inkml:brush xml:id="br0">
      <inkml:brushProperty name="width" value="0.35" units="cm"/>
      <inkml:brushProperty name="height" value="0.35" units="cm"/>
      <inkml:brushProperty name="color" value="#FFFFFF"/>
    </inkml:brush>
  </inkml:definitions>
  <inkml:trace contextRef="#ctx0" brushRef="#br0">1138 1 24575,'-278'8'0,"255"-6"0,-174 9 0,174-9 0,0 0 0,0 1 0,-38 12 0,31-7 0,-39 4 0,-170 10 0,188-16 221,39-3-397,0-2 0,0 1-1,0-1 1,0-1 0,0 0 0,0-1-1,0 0 1,-12-4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2:08.146"/>
    </inkml:context>
    <inkml:brush xml:id="br0">
      <inkml:brushProperty name="width" value="0.35" units="cm"/>
      <inkml:brushProperty name="height" value="0.35" units="cm"/>
      <inkml:brushProperty name="color" value="#FFFFFF"/>
    </inkml:brush>
  </inkml:definitions>
  <inkml:trace contextRef="#ctx0" brushRef="#br0">196 1 24575,'-4'1'0,"0"1"0,1 1 0,-1-1 0,1 0 0,0 1 0,0 0 0,0 0 0,0 0 0,-2 3 0,-3 2 0,0 1 0,0 1 0,0 1 0,1 0 0,1 0 0,-1 0 0,2 1 0,0-1 0,-6 22 0,-18 36 0,23-57 0,1 1 0,0-1 0,1 1 0,1 0 0,0 0 0,0 1 0,0 20 0,-2 10 0,-3 8 0,-1 87 0,7-64 0,0-45 0,1 0 0,2 0 0,1-1 0,11 57 0,-12-81 0,1-1 0,0 1 0,0-1 0,0 0 0,0 0 0,1 0 0,0 0 0,0 0 0,0-1 0,0 1 0,1-1 0,-1 0 0,1 0 0,0 0 0,0 0 0,0-1 0,0 0 0,0 0 0,0 0 0,1 0 0,-1 0 0,1-1 0,0 0 0,-1 0 0,1 0 0,5 0 0,13 0 0,1 0 0,0-1 0,46-7 0,-44 4 0,14-1 0,11-1 0,74-16 0,-61 8 0,-43 10 0,0-1 0,0-1 0,0-1 0,23-11 0,-27 11 0,0-1 0,1 2 0,36-6 0,3-1 0,-29 7 0,0 1 0,1 1 0,-1 2 0,52 3 0,-8 0 0,308-2 0,-366 1 0,0 1 0,-1 0 0,1 1 0,13 5 0,38 6 0,-31-10 0,0-1 0,1-2 0,0-1 0,40-6 0,124-33 0,-106 10 0,-61 18 0,44-10 0,-61 19 0,30-7 0,0 1 0,73-1 0,-85 10 0,23-1 0,90-9 0,-136 9 0,-1 0 0,0 0 0,0 1 0,0 0 0,0 1 0,0 0 0,0 0 0,0 1 0,0 0 0,-1 1 0,9 4 0,23 9 0,-31-15 0,-5-1 0,0 0 0,-1 0 0,1 0 0,0 1 0,-1-1 0,0 1 0,1 0 0,4 3 0,-9-4 0,1 0 0,-1-1 0,1 1 0,-1-1 0,1 1 0,-1-1 0,1 1 0,-1-1 0,0 0 0,1 1 0,-1-1 0,0 0 0,0 1 0,1-1 0,-1 0 0,0 0 0,1 0 0,-1 0 0,0 0 0,0 0 0,1 0 0,-1 0 0,-1 0 0,-20 2 0,22-2 0,-50 2 0,0-3 0,0-1 0,-61-12 0,-146-43 0,221 51 0,-1 3 0,0 1 0,-64 4 0,29-1 0,161 15 0,0-4 0,167 1 0,11-6 0,-76-3 0,-111-5 0,-61 0 0,0-1 0,28-6 0,-28 4 0,-1 1 0,34-2 0,91-5 0,15 21 0,6 0 0,-137-10 0,46 9 0,-47-6 0,49 3 0,41 3 0,11 0 0,11 1 0,-99-6 0,-33-3 0,0-1 0,0 0 0,1-1 0,-1 1 0,8-1 0,-12-1 0,1 1 0,-1-1 0,0 1 0,0-1 0,0 0 0,0 0 0,0 1 0,-1-2 0,1 1 0,0 0 0,0 0 0,-1 0 0,1-1 0,0 1 0,-1-1 0,0 1 0,1-1 0,-1 0 0,2-3 0,1-1 0,-1-1 0,-1 1 0,1-1 0,-1 1 0,0-1 0,-1 0 0,0 0 0,1-14 0,-4-62 0,0 33 0,1 28 0,-1 1 0,-6-25 0,4 24 0,1 1 0,-1-26 0,4 33 0,-1 0 0,-1 1 0,0-1 0,-1 1 0,0 0 0,-1-1 0,-1 1 0,0 1 0,-10-20 0,11 25 0,0 1 0,0-1 0,-1 1 0,0 0 0,0 0 0,0 0 0,-1 0 0,0 1 0,0 0 0,0 1 0,-1-1 0,1 1 0,-1 0 0,0 1 0,0 0 0,-1 0 0,-13-4 0,-43-2 0,-1 2 0,-97 3 0,11-7 0,-108 1 0,-414 10 0,637 2 0,-44 7 0,45-4 0,-48 0 0,-88 6 0,-167 8 0,269-15 0,-94-4 0,58-2 0,-119 10 0,182-6 0,-184-6 0,59-3 0,56 7 0,-208 26 0,265-13 0,1 1 0,0 3 0,-59 28 0,85-36 0,24-9 0,0 0 0,0 1 0,1-1 0,-1 1 0,1 0 0,-1 0 0,1 0 0,-1 0 0,1 0 0,-1 1 0,1-1 0,0 1 0,0 0 0,0-1 0,0 1 0,0 0 0,0 0 0,0 0 0,1 0 0,-1 1 0,1-1 0,-1 0 0,1 1 0,0-1 0,0 1 0,-1 3 0,0 2 0,0 0 0,1 0 0,0 1 0,0-1 0,1 0 0,0 1 0,3 15 0,-2-19 0,0 0 0,1 0 0,0 0 0,0 0 0,0 0 0,0-1 0,1 1 0,0-1 0,0 0 0,0 1 0,0-2 0,1 1 0,7 6 0,39 42 0,-44-44 0,1 0 0,0 0 0,0-1 0,1 0 0,0 0 0,0 0 0,0-1 0,1-1 0,0 0 0,0 0 0,18 7 0,-13-9 0,0 0 0,0 0 0,0-1 0,0-1 0,1-1 0,-1 0 0,24-3 0,-29 2 0,0-1 0,0 0 0,0-1 0,-1 1 0,1-2 0,-1 1 0,1-1 0,-1-1 0,0 1 0,-1-1 0,1-1 0,12-11 0,-15 13 0,0 0 0,0 0 0,1 0 0,-1 1 0,1-1 0,6-1 0,-7 2 0,0 1 0,0 0 0,0-1 0,-1 0 0,1 0 0,-1-1 0,1 1 0,-1-1 0,0 0 0,5-7 0,-4 3 0,-1 0 0,0-1 0,0 0 0,-1 0 0,0 0 0,0 0 0,-1 0 0,0 0 0,-1 0 0,0-1 0,0 1 0,-1-1 0,-1 1 0,1-1 0,-2 1 0,1 0 0,-6-17 0,5 17 0,-1 0 0,-1 0 0,1 0 0,-1 1 0,-1-1 0,0 1 0,0 0 0,0 1 0,-1-1 0,0 1 0,-1 1 0,0-1 0,0 1 0,0 0 0,0 0 0,-1 1 0,-16-9 0,4 6 0,0 1 0,-1 1 0,1 0 0,-1 2 0,0 0 0,0 1 0,-1 2 0,1 0 0,-22 2 0,39 0 0,1-1 0,-1 2 0,1-1 0,-1 0 0,1 1 0,0-1 0,0 1 0,0 0 0,0 0 0,0 0 0,0 0 0,0 1 0,1-1 0,-1 1 0,1 0 0,0 0 0,0-1 0,0 1 0,0 1 0,0-1 0,1 0 0,-1 0 0,-1 6 0,-1 3 0,1-1 0,0 1 0,0 0 0,1 0 0,0 21 0,2-20 0,1 0 0,0-1 0,1 1 0,1-1 0,0 0 0,0 1 0,1-1 0,1-1 0,0 1 0,1-1 0,0 1 0,0-2 0,1 1 0,1-1 0,13 15 0,-12-16 0,1 1 0,0-1 0,1-1 0,-1 0 0,2 0 0,-1-1 0,1 0 0,0-1 0,1-1 0,-1 0 0,1 0 0,0-2 0,0 1 0,21 1 0,7-2 0,1-2 0,0-3 0,60-8 0,121-39 0,-194 42 0,0-2 0,0-1 0,-1-2 0,0 0 0,-1-2 0,0-1 0,46-36 0,-67 45 0,-1 0 0,0-1 0,0 1 0,-1-1 0,1 0 0,-2 0 0,1-1 0,-1 1 0,0-1 0,-1 0 0,1 0 0,-2 0 0,1 0 0,-1 0 0,0-9 0,0 12 0,-1-1 0,1 1 0,-1-1 0,-1 0 0,1 1 0,-1-1 0,0 1 0,0-1 0,-1 1 0,1 0 0,-1-1 0,0 1 0,-1 0 0,1 0 0,-1 0 0,0 1 0,0-1 0,-1 1 0,1-1 0,-1 1 0,0 0 0,-8-5 0,8 7 0,0 0 0,-1 0 0,1 0 0,-1 1 0,0 0 0,1 0 0,-1 0 0,0 1 0,-7-1 0,-48 4 0,27-1 0,26-2 0,-1 0 0,1 1 0,0 0 0,0 0 0,0 0 0,-9 4 0,14-4 0,0 0 0,0 0 0,0 0 0,0 1 0,0-1 0,0 1 0,1-1 0,-1 1 0,0 0 0,1 0 0,-1 0 0,1 0 0,0 0 0,0 0 0,0 0 0,0 0 0,0 0 0,0 1 0,1-1 0,-1 0 0,1 1 0,-1 3 0,0 0 0,0 1 0,1-1 0,0 0 0,0 1 0,0-1 0,1 0 0,0 1 0,0-1 0,1 0 0,0 0 0,0 0 0,0 0 0,6 9 0,-3-6 0,1-1 0,0 1 0,1-1 0,-1-1 0,2 1 0,-1-1 0,16 11 0,-2-4 0,0-1 0,1-2 0,1 0 0,0-1 0,0-1 0,31 8 0,-26-10 0,0-2 0,0 0 0,1-2 0,52 0 0,-68-3 0,1-2 0,0 1 0,0-1 0,-1-1 0,1-1 0,-1 0 0,0-1 0,0 0 0,-1 0 0,1-2 0,-1 0 0,12-8 0,-8 2 0,0-1 0,-1 0 0,0-1 0,-1-1 0,-1 0 0,12-18 0,-19 24 0,0 0 0,-1 0 0,0-1 0,-1 0 0,0 0 0,0 0 0,-1 0 0,-1-1 0,0 1 0,0-1 0,-2 0 0,1-14 0,-2 21 0,0-1 0,0 1 0,-1 0 0,1-1 0,-1 1 0,-4-7 0,5 9 0,0 1 0,0-1 0,-1 1 0,1-1 0,-1 1 0,0 0 0,0 0 0,1-1 0,-1 1 0,-1 1 0,1-1 0,0 0 0,-5-2 0,7 4 0,-1 0 0,1 0 0,-1 0 0,1 0 0,-1 0 0,1 0 0,-1 0 0,1 1 0,-1-1 0,1 0 0,-1 0 0,1 1 0,0-1 0,-1 0 0,1 1 0,-1-1 0,1 0 0,0 1 0,-1-1 0,1 1 0,0-1 0,0 0 0,-1 1 0,1-1 0,0 1 0,0-1 0,0 1 0,-1-1 0,1 1 0,0-1 0,0 1 0,0-1 0,0 1 0,0-1 0,0 1 0,0-1 0,0 1 0,0-1 0,0 1 0,0 23 0,2-11 0,1-1 0,0 0 0,0 0 0,1-1 0,1 1 0,0-1 0,1 0 0,0 0 0,0 0 0,1-1 0,12 13 0,-8-10 0,1 0 0,0-1 0,1-1 0,1 1 0,0-2 0,0 0 0,24 12 0,-34-21 0,0 1 0,1-1 0,-1 0 0,1 0 0,-1-1 0,0 1 0,1-1 0,-1 0 0,1 0 0,-1-1 0,1 1 0,-1-1 0,0 0 0,1 0 0,-1 0 0,0-1 0,0 1 0,5-4 0,9-4 0,-1-1 0,28-20 0,-36 24 0,23-18 0,37-35 0,-57 48 0,0-1 0,-1-1 0,-1 0 0,0 0 0,15-28 0,-24 38 0,0-1 0,0 1 0,0-1 0,0 1 0,-1-1 0,1 1 0,-1-1 0,0 1 0,0-4 0,0 5 0,0 1 0,0 0 0,0 0 0,0 0 0,0 0 0,-1-1 0,1 1 0,0 0 0,-1 0 0,1 0 0,-1 0 0,1 0 0,-1 0 0,1 0 0,-1 0 0,0 0 0,1 0 0,-1 0 0,0 0 0,0 0 0,0 1 0,0-1 0,0 0 0,0 1 0,0-1 0,0 1 0,0-1 0,0 1 0,0-1 0,-1 0 0,2 2 0,-1-1 0,1 0 0,-1 0 0,1 0 0,0 0 0,-1 0 0,1 1 0,0-1 0,0 0 0,-1 0 0,1 0 0,0 1 0,-1-1 0,1 0 0,0 0 0,0 1 0,0-1 0,-1 0 0,1 1 0,0-1 0,0 0 0,0 1 0,0-1 0,-1 0 0,1 1 0,0-1 0,0 1 0,0-1 0,0 0 0,0 1 0,0-1 0,0 0 0,0 1 0,0-1 0,0 0 0,0 1 0,1-1 0,-1 1 0,0-1 0,0 0 0,0 1 0,0-1 0,0 0 0,1 0 0,-1 1 0,0-1 0,0 0 0,1 1 0,8 20 0,4 0 0,2 0 0,1 0 0,0-2 0,1 0 0,36 30 0,-17-19 0,2-3 0,54 31 0,-85-54 0,35 18 0,-39-21 0,0 1 0,0-1 0,0 0 0,1-1 0,-1 1 0,0 0 0,0-1 0,1 0 0,-1 0 0,0 0 0,5 0 0,-7 0 0,-1 0 0,0 0 0,1-1 0,-1 1 0,0 0 0,0 0 0,1 0 0,-1 0 0,0-1 0,0 1 0,1 0 0,-1 0 0,0 0 0,0-1 0,1 1 0,-1 0 0,0-1 0,0 1 0,0 0 0,0 0 0,0-1 0,1 1 0,-1 0 0,0-1 0,0 1 0,0 0 0,0-1 0,0 1 0,0 0 0,0-1 0,0 1 0,0 0 0,0 0 0,0-1 0,0 1 0,0 0 0,0-1 0,-1 1 0,1 0 0,0-1 0,0 1 0,0 0 0,0 0 0,0-1 0,-1 1 0,1 0 0,0 0 0,0-1 0,-1 1 0,1 0 0,0-1 0,-13-13 0,2 5 0,1 1 0,-2 1 0,1 0 0,-1 0 0,0 1 0,0 0 0,0 1 0,-1 1 0,-15-4 0,5 3 0,0 1 0,-1 0 0,1 2 0,-35 1 0,51 2 0,0 1 0,0 0 0,1 0 0,-1 0 0,0 1 0,1 0 0,0 0 0,0 1 0,0-1 0,0 1 0,0 1 0,-5 5 0,1-3 0,0 1 0,-22 11 0,29-18 0,-1 1 0,1-1 0,-1 0 0,0 0 0,1 0 0,-1 0 0,0-1 0,0 1 0,0-1 0,0 0 0,1 0 0,-1 0 0,-6-2 0,-18-6 0,1-2 0,0 0 0,-33-19 0,-17-7 0,135 76 0,2-11 0,1-3 0,1-2 0,1-4 0,2-2 0,-1-2 0,2-4 0,0-3 0,0-2 0,95-3 0,-23-5 0,120-6 0,-151-12 0,-79 13 0,0 1 0,0 1 0,1 1 0,37 1 0,-40 6 0,-1 1 0,1 0 0,-1 2 0,27 11 0,1 0 0,-37-13-273,1-1 0,-1 0 0,1-2 0,24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4:50.590"/>
    </inkml:context>
    <inkml:brush xml:id="br0">
      <inkml:brushProperty name="width" value="0.35" units="cm"/>
      <inkml:brushProperty name="height" value="0.35" units="cm"/>
      <inkml:brushProperty name="color" value="#FFFFFF"/>
    </inkml:brush>
  </inkml:definitions>
  <inkml:trace contextRef="#ctx0" brushRef="#br0">169 903 24575,'1'69'0,"-2"77"0,-2-131 0,0-1 0,0 0 0,-1 0 0,-8 19 0,6-20 0,1 1 0,1 0 0,0 0 0,-3 20 0,6-12 0,1 0 0,0 0 0,1 0 0,2 0 0,0 0 0,2-1 0,0 0 0,8 22 0,-2 1 0,3 9 0,-13-50 0,0 0 0,1 0 0,0 0 0,0 0 0,0 0 0,0-1 0,0 1 0,0 0 0,1-1 0,-1 0 0,1 1 0,0-1 0,5 3 0,8 2 0,0 0 0,1-1 0,0-1 0,0 0 0,1-1 0,33 3 0,-23-4 0,8 2 0,40-1 0,48 4 0,-70-3 0,-4 0 0,53 2 0,341-7 0,-423-2 0,1 0 0,26-8 0,-38 8 0,33-4 0,0 2 0,0 1 0,0 2 0,47 6 0,-37 1 0,31 1 0,-12-9 0,93 3 0,-64 13 0,-74-12 0,124 7 0,-125-9 0,16 1 0,0-3 0,42-6 0,-58 4 0,1 2 0,42 3 0,-43 0 0,0-1 0,-1-1 0,27-5 0,104-11 0,-133 16 0,37-5 0,44 0 0,-59 9 0,0 2 0,72 17 0,-70-12 0,-2 0 0,69 4 0,-18-2 0,-65-6 0,62 1 0,506-7 0,-580-1 0,0 0 0,32-7 0,-42 7 0,0-2 0,-1 1 0,1-1 0,-1 0 0,0-1 0,0 0 0,14-10 0,-19 12 0,-1 0 0,0-1 0,0 0 0,0 1 0,0-1 0,0 0 0,-1 0 0,1 0 0,-1 0 0,0 0 0,0 0 0,0 0 0,0-1 0,-1 1 0,1 0 0,-1-6 0,-2-62 0,-1 34 0,-8-115 0,6 83 0,4 43 0,-1-1 0,-9-40 0,-1 13 0,11 42 0,-1-1 0,0 1 0,-1 0 0,-1 0 0,0 1 0,0-1 0,-1 1 0,0 0 0,-1 0 0,-1 0 0,-11-14 0,14 20 0,-1 0 0,1 0 0,-1 1 0,0 0 0,0 0 0,-1 0 0,1 0 0,-1 1 0,0 0 0,0 0 0,0 1 0,0-1 0,-7 0 0,-5-3 0,8 3 0,0 0 0,-1 1 0,0 0 0,1 0 0,-14 0 0,-8 1 0,1-2 0,-50-12 0,51 9 0,-1 0 0,-59-1 0,-16 0 0,74 3 0,-219 1 0,134 5 0,-1212-2 0,1153-13 0,91 5 0,-133-29 0,205 34 0,-101-19 0,-234-51 0,262 55 0,-144-12 0,174 25 0,-47-2 0,-6 5 0,42 0 0,-101 9 0,121 2 0,0 2 0,0 3 0,-61 26 0,104-39 0,0 1 0,0 0 0,0 0 0,1 1 0,-1-1 0,1 1 0,0 0 0,0-1 0,0 2 0,0-1 0,0 0 0,0 0 0,1 1 0,0 0 0,-1-1 0,1 1 0,1 0 0,-1 0 0,1 0 0,-1 0 0,0 8 0,-1 5 0,1 1 0,1 0 0,2 35 0,0-20 0,0-27 0,-1-1 0,1 1 0,0 0 0,1 0 0,0 0 0,0-1 0,0 1 0,0-1 0,1 0 0,0 1 0,0-1 0,0 0 0,1-1 0,4 6 0,8 7 0,1 0 0,24 17 0,-11-10 0,-15-12 0,0-2 0,1 0 0,25 12 0,16 10 0,-3 2 0,79 37 0,-112-61 0,1-1 0,0-2 0,0 0 0,0-1 0,1-1 0,0-1 0,29 1 0,-30-7 0,0 0 0,0-2 0,-1 0 0,1-1 0,-1-1 0,0-1 0,0-1 0,-1-1 0,0-1 0,33-21 0,-52 30 0,1 0 0,-1 0 0,1 0 0,-1 0 0,1-1 0,-1 1 0,0 0 0,0-1 0,1 1 0,-1-1 0,0 0 0,-1 1 0,1-1 0,0 0 0,0 1 0,-1-1 0,1 0 0,-1 0 0,1 1 0,-1-1 0,1-2 0,-2 1 0,1-1 0,-1 1 0,1 0 0,-1 0 0,0 0 0,0 0 0,0 0 0,0 0 0,-1 1 0,1-1 0,-4-4 0,-6-7 0,0 2 0,0 0 0,-26-21 0,26 24 0,-12-12 0,0 2 0,-2 1 0,-43-25 0,46 29 0,1 0 0,0-1 0,-19-19 0,17 14 0,-43-28 0,62 46 0,-1 1 0,1-1 0,0 1 0,-1 0 0,0 0 0,1 0 0,-10 0 0,11 1 0,0 0 0,-1 0 0,1-1 0,-1 1 0,1-1 0,0 0 0,-1 0 0,1 0 0,0 0 0,0 0 0,0-1 0,0 1 0,0-1 0,0 0 0,-2-2 0,4 3 0,1 1 0,-1-1 0,1 1 0,0-1 0,-1 1 0,1-1 0,0 1 0,-1-1 0,1 1 0,0-1 0,0 0 0,0 1 0,0-1 0,0 1 0,-1-1 0,1 0 0,0 1 0,0-1 0,0 1 0,1-1 0,-1 0 0,0 1 0,0-1 0,0 1 0,0-1 0,0 0 0,1 1 0,-1-1 0,0 1 0,1-1 0,-1 1 0,0-1 0,1 1 0,-1-1 0,1 0 0,20-14 0,15-1 0,-1 1 0,2 2 0,0 2 0,39-7 0,-25 5 0,364-102 0,-381 109 0,0 1 0,1 2 0,0 1 0,64 6 0,-53-2 0,3 2 0,52 11 0,25 3 0,-77-16 0,85-9 0,2-1 0,-104 7 0,60-11 0,1 0 0,165-22 0,-258 34 0,29-6 0,-20 1 0,-19 2 0,-221-3 0,48 5 0,141-3 0,0-1 0,1-1 0,0-3 0,-48-16 0,77 21 0,8 3 0,0 0 0,-1 0 0,1-1 0,0 1 0,0-1 0,-7-5 0,10 6 0,0 1 0,1-1 0,-1 0 0,0 0 0,0 0 0,1 0 0,-1 0 0,0 0 0,1-1 0,-1 1 0,1 0 0,0 0 0,-1 0 0,1 0 0,0-1 0,0 1 0,0 0 0,0 0 0,0 0 0,0-1 0,0 1 0,0 0 0,0 0 0,0-1 0,1 1 0,-1 0 0,0 0 0,1 0 0,-1 0 0,2-2 0,1-3 0,0 0 0,1 1 0,-1-1 0,1 1 0,1 0 0,-1 0 0,1 0 0,0 1 0,0 0 0,6-4 0,61-37 0,-46 31 0,17-9 0,-27 16 0,-1-1 0,-1 0 0,1-2 0,24-20 0,-35 27 0,-1-1 0,0 0 0,1 0 0,-2 0 0,1 0 0,0 0 0,-1-1 0,0 1 0,0-1 0,0 1 0,-1-1 0,1 0 0,-1 0 0,0 0 0,0 1 0,-1-1 0,0 0 0,0 0 0,0 0 0,0 0 0,-2-8 0,-1 2 0,-1 1 0,0 0 0,0 0 0,-1 0 0,0 1 0,-1-1 0,0 1 0,0 1 0,-1-1 0,0 1 0,-1 0 0,1 0 0,-2 1 0,1 0 0,-1 1 0,0 0 0,0 0 0,-18-7 0,31 17 0,-1 1 0,0-1 0,0 1 0,-1 0 0,1 0 0,-1 0 0,0 0 0,-1 0 0,1 0 0,-1 1 0,0-1 0,0 1 0,0-1 0,-1 0 0,0 7 0,0-12 0,0 1 0,0-1 0,0 1 0,0-1 0,0 1 0,0-1 0,0 1 0,0-1 0,0 1 0,0-1 0,0 1 0,0 0 0,0-1 0,1 1 0,-1-1 0,0 0 0,0 1 0,1-1 0,-1 1 0,0-1 0,1 1 0,-1-1 0,0 0 0,1 1 0,-1-1 0,1 0 0,-1 1 0,1-1 0,-1 0 0,1 1 0,-1-1 0,2 0 0,25 5 0,36-10 0,-57 4 0,5 0 0,0 0 0,0-1 0,0-1 0,0 0 0,0 0 0,-1-1 0,1-1 0,-1 1 0,15-10 0,-7 4 0,1 0 0,1 2 0,0 1 0,0 0 0,42-7 0,-61 13 0,0 1 0,1 0 0,-1-1 0,0 1 0,0 0 0,1 0 0,-1 0 0,0 0 0,1 0 0,-1 0 0,0 0 0,0 0 0,1 0 0,-1 1 0,0-1 0,0 0 0,1 1 0,-1-1 0,0 1 0,0 0 0,0-1 0,0 1 0,2 1 0,-2-1 0,-1 1 0,1-1 0,-1 0 0,0 0 0,1 1 0,-1-1 0,0 0 0,0 0 0,0 1 0,0-1 0,0 0 0,0 1 0,0-1 0,0 0 0,-1 1 0,1-1 0,-1 0 0,0 2 0,-2 6 0,-1-1 0,0 0 0,-1-1 0,1 1 0,-11 11 0,-4 1 0,13-13 0,-1 0 0,1 0 0,0 0 0,-8 15 0,13-19 0,-1 1 0,1-1 0,0 1 0,0-1 0,0 1 0,0-1 0,1 1 0,0 0 0,-1-1 0,1 1 0,1 0 0,-1 0 0,0-1 0,1 1 0,0-1 0,1 5 0,0-2 0,0 0 0,1 0 0,-1-1 0,1 1 0,0-1 0,1 1 0,0-1 0,-1 0 0,2-1 0,-1 1 0,0-1 0,8 6 0,-4-4 0,1 0 0,0-1 0,1 0 0,-1 0 0,1-1 0,19 6 0,-8-5 0,0-1 0,0-1 0,0-1 0,1-1 0,-1 0 0,41-6 0,-52 4 0,7-1 0,1 0 0,0-1 0,-1-1 0,1-1 0,-1 0 0,23-12 0,1 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5:04.407"/>
    </inkml:context>
    <inkml:brush xml:id="br0">
      <inkml:brushProperty name="width" value="0.35" units="cm"/>
      <inkml:brushProperty name="height" value="0.35" units="cm"/>
      <inkml:brushProperty name="color" value="#FFFFFF"/>
    </inkml:brush>
  </inkml:definitions>
  <inkml:trace contextRef="#ctx0" brushRef="#br0">245 417 24575,'-7'-1'0,"0"0"0,1 0 0,-1-1 0,0 0 0,1 0 0,-12-7 0,-13-3 0,9 5 0,-1 2 0,-34-5 0,54 10 0,1-1 0,-1 0 0,1 1 0,0-1 0,-1 0 0,1 0 0,0 0 0,0-1 0,-1 1 0,1-1 0,0 1 0,0-1 0,0 1 0,1-1 0,-1 0 0,0 0 0,1 0 0,-1 0 0,1 0 0,0-1 0,0 1 0,0 0 0,0 0 0,0-1 0,0 1 0,0-1 0,1 1 0,-1-1 0,1-2 0,-2-12 0,0 1 0,2 0 0,1-25 0,0 17 0,0 10 0,2 1 0,-1-1 0,2 1 0,-1-1 0,2 1 0,0 0 0,12-21 0,8-24 0,-25 57 0,0 1 0,0-1 0,0 1 0,0 0 0,0-1 0,1 1 0,-1-1 0,0 1 0,0-1 0,0 1 0,1-1 0,-1 1 0,0 0 0,1-1 0,-1 1 0,0 0 0,1-1 0,-1 1 0,0 0 0,1-1 0,-1 1 0,1 0 0,-1 0 0,1 0 0,-1-1 0,0 1 0,1 0 0,-1 0 0,1 0 0,-1 0 0,1 0 0,-1 0 0,1 0 0,-1 0 0,1 0 0,15 12 0,7 25 0,-23-36 0,9 16 0,0 0 0,2-1 0,0 0 0,0-1 0,2 0 0,0 0 0,20 17 0,-13-14 0,-18-15 0,1 0 0,0 0 0,0 0 0,0 0 0,1-1 0,-1 1 0,1-1 0,-1 0 0,1 0 0,0-1 0,7 3 0,13 1 0,0-1 0,1-2 0,-1 0 0,48-4 0,-14 0 0,-47 1 0,1 0 0,-1-1 0,1 0 0,15-6 0,28-4 0,-33 6 0,11-1 0,-32 7 0,1 0 0,-1 0 0,0 0 0,1 0 0,-1 0 0,0 0 0,1 0 0,-1 1 0,1-1 0,-1 0 0,0 1 0,0-1 0,1 1 0,-1-1 0,0 1 0,0 0 0,0 0 0,2 1 0,-2-2 0,-1 1 0,0 0 0,0 0 0,1-1 0,-1 1 0,0 0 0,0 0 0,0-1 0,0 1 0,0 0 0,0 0 0,0-1 0,0 1 0,0 0 0,0 0 0,-1 0 0,1-1 0,0 1 0,0 0 0,-1-1 0,1 1 0,-1 0 0,1-1 0,0 1 0,-1 0 0,1-1 0,-1 1 0,1-1 0,-1 1 0,0-1 0,1 1 0,-1-1 0,1 1 0,-1-1 0,0 0 0,0 1 0,1-1 0,-2 1 0,-29 15 0,12-8 0,0 0 0,0-2 0,0-1 0,-1 0 0,0-1 0,0-1 0,-38 0 0,143 9 0,161-11 0,-128-2 0,-47-7 0,-29 2 0,-30 4 0,-1-1 0,1 0 0,-1-1 0,18-7 0,23-9 0,75-8 0,-121 26 0,14-4 0,-32 15 0,-12 2 0,-43 13 0,44-17 0,0 0 0,-34 19 0,57-26 0,-1 0 0,1 0 0,-1 1 0,1-1 0,-1 0 0,1 0 0,0 0 0,-1 1 0,1-1 0,-1 0 0,1 0 0,0 1 0,-1-1 0,1 0 0,0 1 0,0-1 0,-1 0 0,1 1 0,0-1 0,0 1 0,-1-1 0,1 0 0,0 1 0,0-1 0,0 1 0,0-1 0,0 1 0,0-1 0,0 1 0,-1-1 0,1 0 0,1 1 0,-1 0 0,13 8 0,25 0 0,109 7 0,-126-15 0,0-1 0,0-2 0,0 0 0,-1-1 0,22-6 0,125-35 0,-75 25 0,-56 13 0,0-2 0,34-13 0,-51 15 0,1 1 0,38-5 0,-37 7 0,0 0 0,33-11 0,-36 7 0,0 2 0,1 1 0,0 0 0,0 1 0,0 1 0,0 1 0,0 0 0,1 2 0,21 2 0,-42 1 0,-7 2 0,-11 4 0,-85 23 0,104-33 0,-1 0 0,1 0 0,0 0 0,-1 0 0,1 0 0,0 0 0,0 0 0,-1 1 0,1-1 0,0 0 0,0 0 0,-1 0 0,1 0 0,0 0 0,0 1 0,-1-1 0,1 0 0,0 0 0,0 1 0,0-1 0,0 0 0,-1 0 0,1 1 0,0-1 0,0 0 0,0 0 0,0 1 0,0-1 0,0 0 0,0 0 0,0 1 0,-1-1 0,1 0 0,0 1 0,0-1 0,0 0 0,1 0 0,-1 1 0,0-1 0,0 0 0,0 1 0,0-1 0,0 0 0,0 1 0,14 11 0,21 5 0,-7-8 0,-1-2 0,1 0 0,0-2 0,0-1 0,0-1 0,1-1 0,-1-2 0,29-3 0,-44 1 0,0 0 0,0-1 0,22-8 0,-23 6 0,-1 1 0,1 1 0,0 0 0,21-2 0,-2 2 0,-1-1 0,1-2 0,-1-2 0,32-11 0,47-12 0,-100 29 0,0 1 0,-1 0 0,1 1 0,0 0 0,0 0 0,0 1 0,-1 0 0,1 1 0,13 3 0,3 4 0,44 21 0,-60-25 0,-7-4 0,1 0 0,-1 1 0,0 0 0,1-1 0,-1 1 0,0 0 0,0 0 0,-1 0 0,1 0 0,0 0 0,-1 1 0,1-1 0,1 5 0,12 39 0,-13-40 0,-1 1 0,1-1 0,0 0 0,0 0 0,1 0 0,-1 0 0,1 0 0,8 10 0,-10-15 0,0 0 0,0 0 0,0 0 0,0 0 0,0 0 0,0 1 0,-1-1 0,1 0 0,0 0 0,-1 1 0,1-1 0,-1 1 0,1-1 0,-1 0 0,0 1 0,0-1 0,0 1 0,1-1 0,-1 1 0,0-1 0,-1 1 0,1-1 0,-1 3 0,0-1 0,0-1 0,0 1 0,-1-1 0,1 0 0,-1 1 0,0-1 0,1 0 0,-1 0 0,0 0 0,0 0 0,-5 2 0,-3 3 0,-1 0 0,-1-1 0,1-1 0,-19 6 0,18-7 0,0-1 0,-1 0 0,1-1 0,-1-1 0,1 0 0,-1 0 0,1-2 0,-1 1 0,-17-4 0,-7-4 0,-63-23 0,51 15 0,31 12 0,0 0 0,1 1 0,-24 0 0,-5-1 0,17-2 259,23 4-462,0 0 0,0 1 0,0 0 0,0 0 0,0 1 0,0-1 0,-10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2:44.378"/>
    </inkml:context>
    <inkml:brush xml:id="br0">
      <inkml:brushProperty name="width" value="0.35" units="cm"/>
      <inkml:brushProperty name="height" value="0.35" units="cm"/>
      <inkml:brushProperty name="color" value="#FFFFFF"/>
    </inkml:brush>
  </inkml:definitions>
  <inkml:trace contextRef="#ctx0" brushRef="#br0">124 384 24575,'-1'22'0,"0"1"0,-2 0 0,-1-1 0,-8 30 0,-36 84 0,36-105 0,5-13 0,0 2 0,2-1 0,0 0 0,1 1 0,0 0 0,2 0 0,0 22 0,-2-5 0,3-31 0,0-1 0,1 0 0,-1 1 0,1-1 0,0 0 0,0 1 0,2 5 0,-1-9 0,-1 0 0,1 0 0,0 0 0,0 0 0,0 0 0,1 0 0,-1 0 0,0-1 0,1 1 0,-1 0 0,1-1 0,-1 1 0,1-1 0,0 0 0,0 0 0,0 1 0,0-1 0,0 0 0,0-1 0,0 1 0,0 0 0,2 0 0,31 8 0,0-1 0,0-3 0,69 4 0,-32-4 0,124-3 0,-181 1 0,-1 1 0,1 0 0,-1 0 0,18 9 0,-4-2 0,14 1 0,0-1 0,1-3 0,55 5 0,31-9 0,-87-5 0,58 8 0,-43 0 0,0-2 0,115-4 0,-58-13 0,-72 9 0,86-3 0,-10 8 0,137-5 0,-197-7 0,-44 6 0,0 2 0,1 0 0,17-1 0,41 1 0,-28 1 0,78 6 0,-76 4 0,-33-5 0,0-1 0,0-1 0,22 0 0,128 0 0,111-5 0,-166-8 0,-73 8 0,55-4 0,25-3 0,-72 10 0,29 2 0,0-4 0,106-15 0,-71 3 0,-72 12 0,47 3 0,-46 1 0,39-4 0,-39-2 0,53-3 0,-46 9 0,-26-1 0,1 0 0,-1-1 0,1-1 0,-1-1 0,24-5 0,-41 6 0,0 1 0,0-1 0,0 1 0,0-1 0,1 0 0,-1 1 0,0-1 0,0 0 0,-1 0 0,1 0 0,0 0 0,0 0 0,0 0 0,-1 0 0,1 0 0,0 0 0,-1 0 0,1 0 0,-1-1 0,1 1 0,-1 0 0,0 0 0,1-1 0,-1 1 0,0 0 0,0-1 0,0 1 0,0 0 0,0 0 0,0-1 0,-1 0 0,-10-50 0,5 28 0,2 2 0,-2 1 0,-1 0 0,0 0 0,-12-21 0,9 19 0,-57-131 0,59 133 0,-11-41 0,-3-9 0,17 59 0,1 0 0,1-1 0,0 0 0,1 0 0,0 0 0,0-14 0,2 26 0,0 1 0,0-1 0,0 1 0,0 0 0,0-1 0,0 1 0,0-1 0,1 1 0,-1-1 0,0 1 0,0 0 0,0-1 0,0 1 0,1-1 0,-1 1 0,0 0 0,0-1 0,0 1 0,1 0 0,-1-1 0,0 1 0,1 0 0,-1-1 0,0 1 0,1 0 0,-1 0 0,0-1 0,1 1 0,-1 0 0,1 0 0,-1 0 0,0 0 0,1-1 0,-1 1 0,1 0 0,-1 0 0,1 0 0,0 0 0,20 8 0,18 19 0,-30-19 0,38 39 0,-45-45 0,0 1 0,0 0 0,0 0 0,0 0 0,0 0 0,-1 0 0,1 0 0,-1 0 0,0 0 0,0 1 0,0-1 0,0 0 0,0 1 0,-1-1 0,0 7 0,-25-41 0,-58-115 0,79 140 0,0 0 0,-1 1 0,0-1 0,0 1 0,-1 0 0,1 0 0,-1 1 0,0 0 0,-1 0 0,1 0 0,-1 1 0,1 0 0,-11-4 0,-10-1 0,-1 1 0,-34-5 0,-9-1 0,42 8 0,0 1 0,0 1 0,0 2 0,-46 4 0,5-1 0,23-2 0,-8 1 0,-87-11 0,1-3 0,86 8 0,-32-1 0,-33-4 0,-7-1 0,84 6 0,-44 0 0,-20 7 0,-143-4 0,155-9 0,-149 1 0,188 10 0,-6 1 0,-1-2 0,-73-12 0,59 0 0,0 4 0,-97 2 0,103 3 0,0-3 0,-88-20 0,87 13 0,0 3 0,-79-1 0,85 11 0,-108 3 0,123 5 0,0 2 0,1 3 0,-79 28 0,65-19 0,1-1 0,-104 51 0,166-71 0,0 0 0,0 1 0,0-1 0,0 1 0,0-1 0,1 1 0,-1-1 0,0 1 0,0-1 0,0 1 0,1 0 0,-1-1 0,0 1 0,1 0 0,-1 0 0,1-1 0,-1 1 0,1 0 0,-1 0 0,1 0 0,-1 0 0,1 0 0,0 1 0,0-1 0,0 0 0,0 0 0,1-1 0,-1 1 0,0 0 0,1 0 0,-1 0 0,1-1 0,-1 1 0,1 0 0,0 0 0,-1-1 0,1 1 0,0-1 0,-1 1 0,1-1 0,0 1 0,0-1 0,1 2 0,4 1 0,0 0 0,1-1 0,0 1 0,-1-1 0,9 1 0,30 3 0,0-1 0,0-3 0,0-1 0,0-3 0,0-2 0,83-17 0,-97 17 0,1 1 0,-1 1 0,52 5 0,-10-1 0,363-2 0,-398-2 0,40-7 0,22-1 0,170 10 0,-247 4 0,-16-1 0,-15 0 0,-390-6 0,142-4 0,207 7 0,0 2 0,0 3 0,0 1 0,-56 16 0,45-6 0,-106 32 0,136-33 0,29-15 0,1 0 0,-1 1 0,1-1 0,-1 0 0,1 0 0,0 1 0,-1-1 0,1 0 0,0 1 0,-1-1 0,1 1 0,0-1 0,-1 0 0,1 1 0,0-1 0,0 1 0,0-1 0,-1 1 0,1-1 0,0 1 0,0-1 0,0 1 0,0-1 0,0 1 0,0-1 0,0 1 0,0-1 0,0 1 0,0-1 0,0 1 0,0-1 0,0 1 0,0-1 0,1 1 0,-1-1 0,0 0 0,0 1 0,1-1 0,-1 1 0,0-1 0,0 1 0,1-1 0,-1 0 0,0 1 0,1-1 0,-1 0 0,1 1 0,-1-1 0,0 0 0,1 0 0,-1 1 0,1-1 0,-1 0 0,1 0 0,-1 0 0,1 0 0,-1 0 0,1 1 0,-1-1 0,1 0 0,16 5 0,0 1 0,0-2 0,1-1 0,-1 0 0,22 1 0,6 1 0,295 20 0,0-24 0,-190-2 0,-447-6 0,-240 8 0,435 11 0,-126 32 0,168-31 0,59-13 0,0 0 0,0 0 0,0 1 0,0-1 0,-1 0 0,1 1 0,0-1 0,0 1 0,0-1 0,0 1 0,0 0 0,0-1 0,0 1 0,0 0 0,0 0 0,1 0 0,-1-1 0,0 1 0,0 0 0,1 0 0,-1 0 0,0 0 0,1 0 0,-1 1 0,1-1 0,-1 1 0,1 1 0,0-1 0,0 1 0,0 0 0,0-1 0,0 1 0,1-1 0,-1 1 0,1-1 0,0 1 0,-1-1 0,3 5 0,1 1 0,1 0 0,0 0 0,0-1 0,0 1 0,1-1 0,7 7 0,-4-7 0,0 0 0,1 0 0,0-1 0,1-1 0,-1 1 0,1-2 0,0 1 0,0-2 0,1 1 0,-1-2 0,22 4 0,12-2 0,79-3 0,-85-2 0,114-14 0,-104 8 0,-48 7 0,0 0 0,0 0 0,0 0 0,0 0 0,0 0 0,1 0 0,-1 0 0,0-1 0,0 1 0,0 0 0,-1-1 0,1 1 0,0-1 0,0 1 0,0-1 0,0 1 0,0-1 0,0 1 0,0-2 0,-1 1 0,0 1 0,-1-1 0,1 1 0,0-1 0,-1 1 0,1-1 0,-1 1 0,1-1 0,-1 1 0,1-1 0,-1 1 0,1-1 0,-1 1 0,1 0 0,-1-1 0,0 1 0,1 0 0,-1 0 0,0 0 0,0-1 0,-45-11 0,-36 7 0,54 5 0,-35-5 0,57 4 0,1 1 0,0 0 0,-1 0 0,1 1 0,0 0 0,0 0 0,-1 0 0,1 0 0,-9 5 0,-46 23 0,43-20 0,13-7 0,-1 0 0,2 0 0,-1 0 0,0 1 0,0 0 0,1-1 0,0 1 0,-1 1 0,1-1 0,0 0 0,0 1 0,-2 4 0,4-6 0,0 1 0,0-1 0,1 1 0,-1-1 0,1 1 0,0-1 0,0 1 0,0 0 0,0-1 0,0 1 0,0-1 0,1 1 0,-1-1 0,1 1 0,0-1 0,-1 1 0,1-1 0,1 0 0,-1 1 0,0-1 0,0 0 0,3 4 0,2 1 0,-1-1 0,1 1 0,0-1 0,1 0 0,0 0 0,0 0 0,0-1 0,0 0 0,1-1 0,0 0 0,0 0 0,0 0 0,0-1 0,1-1 0,13 4 0,13 1 0,0-2 0,52 1 0,-82-6 0,37 1 0,0-2 0,1-1 0,-1-3 0,0-2 0,-1-1 0,1-2 0,51-20 0,-60 15 0,33-19 0,3-3 0,-67 37 0,-1-1 0,1 0 0,-1 1 0,1-1 0,-1 0 0,1 0 0,-1 0 0,0 0 0,1 0 0,-1 0 0,0 0 0,0 0 0,0-1 0,0 1 0,0 0 0,0-1 0,0 1 0,0-1 0,0 1 0,0-4 0,-1 4 0,0-1 0,0 1 0,0 0 0,0-1 0,-1 1 0,1-1 0,-1 1 0,1 0 0,-1-1 0,1 1 0,-1 0 0,0-1 0,0 1 0,1 0 0,-1 0 0,0 0 0,0 0 0,-2-2 0,-5-3 0,1 0 0,-1 1 0,0 0 0,0 0 0,-18-6 0,6 3 0,-1 1 0,-1 1 0,1 1 0,-1 1 0,0 1 0,0 0 0,-1 2 0,1 1 0,0 0 0,0 2 0,0 1 0,-24 5 0,44-7 0,0-1 0,-1 1 0,1 0 0,0 0 0,0 0 0,0 0 0,0 0 0,0 0 0,0 1 0,0-1 0,0 1 0,0-1 0,1 1 0,-1 0 0,0 0 0,1-1 0,0 1 0,-1 0 0,0 3 0,1-1 0,-1 0 0,1-1 0,0 1 0,0 0 0,1 0 0,-1 1 0,1-1 0,0 0 0,0 0 0,1 5 0,1 3 0,0-1 0,1 1 0,0-1 0,1 0 0,0 0 0,11 18 0,-10-20 0,1-1 0,0 0 0,1 0 0,0-1 0,1 0 0,-1 0 0,1-1 0,0 0 0,1 0 0,-1-1 0,1 0 0,0 0 0,1-1 0,-1 0 0,1-1 0,0 0 0,15 2 0,16 2 0,0-3 0,0-1 0,42-3 0,-50 0 0,-5 0 0,0-1 0,0-2 0,0 0 0,-1-2 0,0-1 0,0-1 0,0-2 0,-1 0 0,28-15 0,217-97 0,-270 120 0,5-1 0,0-1 0,0 0 0,0-1 0,0 0 0,-1 0 0,1 0 0,-1 0 0,7-9 0,-12 12 0,0 0 0,0 1 0,0-1 0,0 0 0,-1 0 0,1 0 0,0 0 0,0 0 0,-1 0 0,1 1 0,-1-1 0,1 0 0,-1 0 0,1 0 0,-1 1 0,1-1 0,-1 0 0,0 1 0,1-1 0,-1 1 0,0-1 0,0 0 0,1 1 0,-3-1 0,-20-13 0,5 6 0,-1 2 0,1 0 0,-1 1 0,-1 0 0,1 2 0,-1 0 0,1 1 0,-1 1 0,0 1 0,-33 5 0,30 0 0,1 1 0,-1 1 0,2 1 0,-1 2 0,-25 14 0,-9 3 0,45-23 0,6-2 0,1 0 0,-1 0 0,0 0 0,1 1 0,-8 5 0,11-8 0,1 1 0,-1-1 0,1 0 0,-1 1 0,1-1 0,0 1 0,-1-1 0,1 1 0,0 0 0,-1-1 0,1 1 0,0-1 0,0 1 0,0 0 0,0-1 0,-1 1 0,1-1 0,0 1 0,0 0 0,0-1 0,0 2 0,1-1 0,-1 0 0,1 0 0,-1 0 0,1 0 0,-1 0 0,1 0 0,0 0 0,0 0 0,0 0 0,-1 0 0,1 0 0,0 0 0,0 0 0,0-1 0,1 2 0,29 17 0,0-2 0,1-1 0,0-1 0,1-1 0,1-2 0,0-2 0,43 8 0,-55-15 0,0-1 0,0-1 0,1 0 0,-1-2 0,0-1 0,33-6 0,132-41 0,-124 31 0,-53 15 0,216-57 0,-168 48 0,116-9 0,222 13 0,-396 8 0,0 0 0,0 0 0,0 0 0,0 0 0,0 0 0,0 0 0,0 0 0,0 0 0,0 0 0,0 1 0,0-1 0,0 0 0,0 0 0,0 0 0,0 0 0,0 0 0,0 0 0,0 0 0,0 0 0,1 0 0,-1 0 0,0 0 0,0 1 0,0-1 0,0 0 0,0 0 0,0 0 0,0 0 0,0 0 0,0 0 0,0 0 0,0 0 0,0 0 0,1 0 0,-1 0 0,0 0 0,0 0 0,0 0 0,-17 6 0,-26 3 0,-34-5 0,53-4 0,0 1 0,1 1 0,-1 1 0,-31 8 0,54-11 0,0 0 0,-1 1 0,1-1 0,0 0 0,0 0 0,0 1 0,-1-1 0,1 1 0,0-1 0,0 1 0,0-1 0,0 1 0,0 0 0,0 0 0,0 0 0,0-1 0,0 1 0,0 0 0,0 0 0,0 0 0,1 0 0,-1 0 0,0 0 0,1 1 0,-1-1 0,1 0 0,-1 0 0,1 0 0,0 1 0,-1-1 0,1 0 0,0 0 0,0 1 0,0-1 0,0 0 0,0 0 0,0 1 0,0-1 0,1 0 0,-1 0 0,0 1 0,1-1 0,-1 0 0,0 0 0,1 0 0,0 1 0,-1-1 0,2 2 0,2 2 0,0 0 0,1 0 0,-1 0 0,1 0 0,0-1 0,0 1 0,0-2 0,8 5 0,14 7 0,1-1 0,0-2 0,1-1 0,0-1 0,1-1 0,0-2 0,1-1 0,-1-2 0,1 0 0,0-3 0,0 0 0,0-2 0,37-5 0,-35-2 0,62-22 0,-59 17 0,43-10 0,-60 18 0,0-1 0,-1-1 0,1 0 0,-2-2 0,34-20 0,-43 25 0,1-1 0,0 1 0,1 1 0,-1-1 0,1 2 0,-1-1 0,1 1 0,19-1 0,1 2 0,50 4 0,-15 7 0,-46-6 0,0-1 0,32 1 0,-15-4-1365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17:23:16.803"/>
    </inkml:context>
    <inkml:brush xml:id="br0">
      <inkml:brushProperty name="width" value="0.35" units="cm"/>
      <inkml:brushProperty name="height" value="0.35" units="cm"/>
      <inkml:brushProperty name="color" value="#FFFFFF"/>
    </inkml:brush>
  </inkml:definitions>
  <inkml:trace contextRef="#ctx0" brushRef="#br0">24 2 24575,'1'111'0,"-3"118"0,-9-113 0,6-80 0,3-29 0,0 0 0,1 0 0,0 0 0,1-1 0,0 1 0,0 0 0,0 0 0,1 0 0,-1 0 0,2 0 0,-1 0 0,1-1 0,4 10 0,-1-6 0,0-1 0,1 0 0,0 0 0,0 0 0,10 9 0,-12-14 0,1 0 0,-1-1 0,1 0 0,0 1 0,0-2 0,0 1 0,0-1 0,0 0 0,0 0 0,1 0 0,10 2 0,5-2 0,1 0 0,23-1 0,-22-2 0,38 6 0,-23-1 0,0-2 0,60-4 0,-51 0 0,49 4 0,-80 1 0,-1 1 0,1 0 0,-1 1 0,-1 0 0,29 15 0,-25-12 0,0 1 0,0-2 0,21 5 0,-15-6 0,37 17 0,-41-15 0,-1-1 0,1-1 0,25 5 0,-12-6 0,35 6 0,120 4 0,-33-4 0,-70-12 0,108 2 0,19 21 0,-172-19 0,74 4 0,19 3 0,436-10 0,-446 11 0,643-11 0,-660-11 0,-89 11 0,29 1 0,83-10 0,-85 5 0,-31 3 0,0 0 0,0-1 0,21-6 0,-4-1 0,-1 2 0,48-5 0,-73 11 0,7 1 0,0-2 0,0 1 0,0-2 0,14-4 0,-22 6 0,0 0 0,0-1 0,0 1 0,0-1 0,0 0 0,-1 0 0,1 0 0,-1 0 0,1 0 0,-1-1 0,0 1 0,0-1 0,0 1 0,0-1 0,-1 0 0,1 0 0,-1 0 0,1 1 0,0-5 0,5-23 0,-1 0 0,-2 0 0,-1 0 0,-1-1 0,-1 1 0,-5-33 0,3-13 0,1 49 0,0-23 0,-9-74 0,6 97 0,3 20 0,-1 1 0,0-1 0,0 1 0,0-1 0,-1 1 0,0 0 0,0 0 0,0 0 0,-1 0 0,0 0 0,-7-9 0,-9-13 0,8 11 0,-2 0 0,-18-20 0,25 34 0,0 0 0,0 0 0,0 1 0,-1 0 0,1 0 0,0 0 0,-1 1 0,0 0 0,1 0 0,-1 1 0,-7 0 0,-2-1 0,-227-3 0,127 7 0,-1061-3 0,1038-12 0,56 2 0,53 5 0,-52-1 0,43 5 0,-50-9 0,1 0 0,47 7 0,-100-4 0,27 6 0,-117 2 0,118 9 0,-74 2 0,16-12 0,-113-1 0,91-10 0,129 11 0,6-1 0,-90 11 0,125-5 0,-1 2 0,1 0 0,0 2 0,1 1 0,0 0 0,-30 19 0,50-27 0,-1 0 0,0 0 0,1 0 0,-1 0 0,1 1 0,0-1 0,0 1 0,0-1 0,0 1 0,0 0 0,0 0 0,1 0 0,-1 0 0,1 0 0,0 0 0,0 0 0,0 0 0,0 0 0,1 1 0,-1-1 0,1 0 0,0 0 0,0 1 0,0-1 0,0 0 0,1 1 0,-1-1 0,3 6 0,1 4 0,0 1 0,1-1 0,0 0 0,1 0 0,10 14 0,-10-16 0,12 19 0,34 45 0,-46-67 0,0 0 0,0-1 0,1 0 0,0 0 0,0-1 0,0 0 0,1 0 0,0 0 0,0-1 0,1-1 0,0 1 0,10 3 0,-7-5 0,-1 0 0,1-1 0,0 0 0,0 0 0,0-2 0,0 1 0,0-2 0,17-1 0,14-5 0,42-13 0,-36 8 0,-5-1 0,18-4 0,39 7 0,136 4 0,-202 6 0,-7-1 0,0-2 0,29-7 0,-19 3 0,-27 4 0,-26 2 0,-28 2 0,18 1 0,39-3 0,43-3 0,7 1 0,1 3 0,0 2 0,82 15 0,-54-7 0,0-5 0,112-7 0,-60 0 0,-32 4 0,-132 0 0,-166 14 0,172-18 0,25-4 0,34-6 0,-42 11 0,100-22 0,0 4 0,121-5 0,239 7 0,-348 9 0,-76 4 0,36-5 0,-31 3 0,55 0 0,38-4 0,-10 8 0,102 4 0,-145 9 0,-78-9 0,-1-1 0,0 1 0,1 0 0,-1 0 0,0 1 0,0 0 0,6 4 0,-10-6 0,0 0 0,1 0 0,-1 1 0,0-1 0,0 1 0,0-1 0,-1 1 0,1 0 0,0 0 0,0-1 0,-1 1 0,1 0 0,-1 0 0,0 1 0,0-1 0,0 0 0,0 0 0,0 1 0,0-1 0,0 0 0,0 5 0,-2-6 0,0 1 0,1 0 0,-1-1 0,0 1 0,0-1 0,0 0 0,0 1 0,0-1 0,0 0 0,-1 0 0,1 0 0,0 0 0,-1 0 0,1 0 0,-1 0 0,1 0 0,-1 0 0,1-1 0,-1 1 0,0 0 0,1-1 0,-3 1 0,-41 9 0,43-10 0,-19 3 0,-1-1 0,0-1 0,1-1 0,-36-4 0,-83-22 0,35 4 0,59 18 0,-1 1 0,-66 5 0,27 0 0,-62 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s>
</file>

<file path=ppt/slides/_rels/slide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customXml" Target="../ink/ink6.xml"/></Relationships>
</file>

<file path=ppt/slides/_rels/slide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081260" y="2948940"/>
            <a:ext cx="3611880" cy="2331720"/>
          </a:xfrm>
          <a:prstGeom prst="rect">
            <a:avLst/>
          </a:prstGeom>
        </p:spPr>
      </p:pic>
      <p:sp>
        <p:nvSpPr>
          <p:cNvPr id="4" name="Text 0"/>
          <p:cNvSpPr/>
          <p:nvPr/>
        </p:nvSpPr>
        <p:spPr>
          <a:xfrm>
            <a:off x="643652" y="800814"/>
            <a:ext cx="7856696" cy="2379226"/>
          </a:xfrm>
          <a:prstGeom prst="rect">
            <a:avLst/>
          </a:prstGeom>
          <a:noFill/>
          <a:ln/>
        </p:spPr>
        <p:txBody>
          <a:bodyPr wrap="square" lIns="0" tIns="0" rIns="0" bIns="0" rtlCol="0" anchor="t"/>
          <a:lstStyle/>
          <a:p>
            <a:pPr marL="0" indent="0">
              <a:lnSpc>
                <a:spcPts val="6200"/>
              </a:lnSpc>
              <a:buNone/>
            </a:pPr>
            <a:r>
              <a:rPr lang="en-US" sz="4950" b="1" kern="0" spc="-150" dirty="0">
                <a:solidFill>
                  <a:srgbClr val="000000"/>
                </a:solidFill>
                <a:latin typeface="Inter Bold" pitchFamily="34" charset="0"/>
                <a:ea typeface="Inter Bold" pitchFamily="34" charset="-122"/>
                <a:cs typeface="Inter Bold" pitchFamily="34" charset="-120"/>
              </a:rPr>
              <a:t>Attendance Management System Using Facial Recognition</a:t>
            </a:r>
            <a:endParaRPr lang="en-US" sz="4950" dirty="0"/>
          </a:p>
        </p:txBody>
      </p:sp>
      <p:sp>
        <p:nvSpPr>
          <p:cNvPr id="5" name="Text 1"/>
          <p:cNvSpPr/>
          <p:nvPr/>
        </p:nvSpPr>
        <p:spPr>
          <a:xfrm>
            <a:off x="643652" y="3455789"/>
            <a:ext cx="7856696" cy="1765935"/>
          </a:xfrm>
          <a:prstGeom prst="rect">
            <a:avLst/>
          </a:prstGeom>
          <a:noFill/>
          <a:ln/>
        </p:spPr>
        <p:txBody>
          <a:bodyPr wrap="square" lIns="0" tIns="0" rIns="0" bIns="0" rtlCol="0" anchor="t"/>
          <a:lstStyle/>
          <a:p>
            <a:pPr marL="0" indent="0">
              <a:lnSpc>
                <a:spcPts val="2300"/>
              </a:lnSpc>
              <a:buNone/>
            </a:pPr>
            <a:r>
              <a:rPr lang="en-US" sz="1400" kern="0" spc="-29" dirty="0">
                <a:solidFill>
                  <a:srgbClr val="272525"/>
                </a:solidFill>
                <a:latin typeface="Inter" pitchFamily="34" charset="0"/>
                <a:ea typeface="Inter" pitchFamily="34" charset="-122"/>
                <a:cs typeface="Inter" pitchFamily="34" charset="-120"/>
              </a:rPr>
              <a:t>An attendance management system using facial recognition can significantly modernize the traditional attendance process by providing a faster, more secure, and automated solution. Traditional attendance methods, such as manual roll calls or card-based systems, are often time-consuming, prone to errors, and susceptible to manipulation (e.g., buddy punching, where one person clocks in for another). With facial recognition, the process becomes streamlined, reducing the time it takes to mark attendance and minimizing inaccuracies.</a:t>
            </a:r>
            <a:endParaRPr lang="en-US" sz="1400" dirty="0"/>
          </a:p>
        </p:txBody>
      </p:sp>
      <p:sp>
        <p:nvSpPr>
          <p:cNvPr id="6" name="Text 2"/>
          <p:cNvSpPr/>
          <p:nvPr/>
        </p:nvSpPr>
        <p:spPr>
          <a:xfrm>
            <a:off x="643652" y="5428536"/>
            <a:ext cx="7856696" cy="1471612"/>
          </a:xfrm>
          <a:prstGeom prst="rect">
            <a:avLst/>
          </a:prstGeom>
          <a:noFill/>
          <a:ln/>
        </p:spPr>
        <p:txBody>
          <a:bodyPr wrap="square" lIns="0" tIns="0" rIns="0" bIns="0" rtlCol="0" anchor="t"/>
          <a:lstStyle/>
          <a:p>
            <a:pPr marL="0" indent="0">
              <a:lnSpc>
                <a:spcPts val="2300"/>
              </a:lnSpc>
              <a:buNone/>
            </a:pPr>
            <a:r>
              <a:rPr lang="en-US" sz="1400" kern="0" spc="-29" dirty="0">
                <a:solidFill>
                  <a:srgbClr val="272525"/>
                </a:solidFill>
                <a:latin typeface="Inter" pitchFamily="34" charset="0"/>
                <a:ea typeface="Inter" pitchFamily="34" charset="-122"/>
                <a:cs typeface="Inter" pitchFamily="34" charset="-120"/>
              </a:rPr>
              <a:t>The system works by using cameras and Python algorithms to identify each person’s unique facial features. When someone arrives at the designated location, the system captures an image, compares it with stored profiles, and automatically records the attendance if a match is found. This eliminates the need for individuals to carry ID cards or remember passwords, making the system more convenient and secure.</a:t>
            </a:r>
            <a:endParaRPr lang="en-US" sz="1400" dirty="0"/>
          </a:p>
        </p:txBody>
      </p:sp>
      <p:sp>
        <p:nvSpPr>
          <p:cNvPr id="7" name="Shape 3"/>
          <p:cNvSpPr/>
          <p:nvPr/>
        </p:nvSpPr>
        <p:spPr>
          <a:xfrm>
            <a:off x="643652" y="7120652"/>
            <a:ext cx="294203" cy="294203"/>
          </a:xfrm>
          <a:prstGeom prst="roundRect">
            <a:avLst>
              <a:gd name="adj" fmla="val 31077472"/>
            </a:avLst>
          </a:prstGeom>
          <a:noFill/>
          <a:ln w="7620">
            <a:solidFill>
              <a:srgbClr val="FFFFFF"/>
            </a:solidFill>
            <a:prstDash val="solid"/>
          </a:ln>
        </p:spPr>
        <p:txBody>
          <a:bodyPr/>
          <a:lstStyle/>
          <a:p>
            <a:endParaRPr lang="en-US"/>
          </a:p>
        </p:txBody>
      </p:sp>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AC43DF1B-A9D7-3B7B-D154-D8EB1AC93AF2}"/>
                  </a:ext>
                </a:extLst>
              </p14:cNvPr>
              <p14:cNvContentPartPr/>
              <p14:nvPr/>
            </p14:nvContentPartPr>
            <p14:xfrm>
              <a:off x="13128990" y="7920870"/>
              <a:ext cx="360" cy="360"/>
            </p14:xfrm>
          </p:contentPart>
        </mc:Choice>
        <mc:Fallback xmlns="">
          <p:pic>
            <p:nvPicPr>
              <p:cNvPr id="15" name="Ink 14">
                <a:extLst>
                  <a:ext uri="{FF2B5EF4-FFF2-40B4-BE49-F238E27FC236}">
                    <a16:creationId xmlns:a16="http://schemas.microsoft.com/office/drawing/2014/main" id="{AC43DF1B-A9D7-3B7B-D154-D8EB1AC93AF2}"/>
                  </a:ext>
                </a:extLst>
              </p:cNvPr>
              <p:cNvPicPr/>
              <p:nvPr/>
            </p:nvPicPr>
            <p:blipFill>
              <a:blip r:embed="rId6"/>
              <a:stretch>
                <a:fillRect/>
              </a:stretch>
            </p:blipFill>
            <p:spPr>
              <a:xfrm>
                <a:off x="13066350" y="785823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CDDBB717-38AF-8CEA-DEA6-0D5BA2E67749}"/>
                  </a:ext>
                </a:extLst>
              </p14:cNvPr>
              <p14:cNvContentPartPr/>
              <p14:nvPr/>
            </p14:nvContentPartPr>
            <p14:xfrm>
              <a:off x="12861870" y="7641510"/>
              <a:ext cx="1657080" cy="440280"/>
            </p14:xfrm>
          </p:contentPart>
        </mc:Choice>
        <mc:Fallback xmlns="">
          <p:pic>
            <p:nvPicPr>
              <p:cNvPr id="16" name="Ink 15">
                <a:extLst>
                  <a:ext uri="{FF2B5EF4-FFF2-40B4-BE49-F238E27FC236}">
                    <a16:creationId xmlns:a16="http://schemas.microsoft.com/office/drawing/2014/main" id="{CDDBB717-38AF-8CEA-DEA6-0D5BA2E67749}"/>
                  </a:ext>
                </a:extLst>
              </p:cNvPr>
              <p:cNvPicPr/>
              <p:nvPr/>
            </p:nvPicPr>
            <p:blipFill>
              <a:blip r:embed="rId8"/>
              <a:stretch>
                <a:fillRect/>
              </a:stretch>
            </p:blipFill>
            <p:spPr>
              <a:xfrm>
                <a:off x="12799230" y="7578510"/>
                <a:ext cx="178272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2022C60D-C2F3-06C4-0657-242D83CB7140}"/>
                  </a:ext>
                </a:extLst>
              </p14:cNvPr>
              <p14:cNvContentPartPr/>
              <p14:nvPr/>
            </p14:nvContentPartPr>
            <p14:xfrm>
              <a:off x="13904430" y="8118870"/>
              <a:ext cx="409680" cy="35640"/>
            </p14:xfrm>
          </p:contentPart>
        </mc:Choice>
        <mc:Fallback xmlns="">
          <p:pic>
            <p:nvPicPr>
              <p:cNvPr id="17" name="Ink 16">
                <a:extLst>
                  <a:ext uri="{FF2B5EF4-FFF2-40B4-BE49-F238E27FC236}">
                    <a16:creationId xmlns:a16="http://schemas.microsoft.com/office/drawing/2014/main" id="{2022C60D-C2F3-06C4-0657-242D83CB7140}"/>
                  </a:ext>
                </a:extLst>
              </p:cNvPr>
              <p:cNvPicPr/>
              <p:nvPr/>
            </p:nvPicPr>
            <p:blipFill>
              <a:blip r:embed="rId10"/>
              <a:stretch>
                <a:fillRect/>
              </a:stretch>
            </p:blipFill>
            <p:spPr>
              <a:xfrm>
                <a:off x="13841790" y="8056230"/>
                <a:ext cx="535320" cy="16128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13767" y="624007"/>
            <a:ext cx="12120801" cy="547926"/>
          </a:xfrm>
          <a:prstGeom prst="rect">
            <a:avLst/>
          </a:prstGeom>
          <a:noFill/>
          <a:ln/>
        </p:spPr>
        <p:txBody>
          <a:bodyPr wrap="none" lIns="0" tIns="0" rIns="0" bIns="0" rtlCol="0" anchor="t"/>
          <a:lstStyle/>
          <a:p>
            <a:pPr marL="0" indent="0">
              <a:lnSpc>
                <a:spcPts val="4300"/>
              </a:lnSpc>
              <a:buNone/>
            </a:pPr>
            <a:r>
              <a:rPr lang="en-US" sz="3450" b="1" kern="0" spc="-104" dirty="0">
                <a:solidFill>
                  <a:srgbClr val="000000"/>
                </a:solidFill>
                <a:latin typeface="Inter Bold" pitchFamily="34" charset="0"/>
                <a:ea typeface="Inter Bold" pitchFamily="34" charset="-122"/>
                <a:cs typeface="Inter Bold" pitchFamily="34" charset="-120"/>
              </a:rPr>
              <a:t>The Power of Facial Recognition in Attendance Management</a:t>
            </a:r>
            <a:endParaRPr lang="en-US" sz="3450" dirty="0"/>
          </a:p>
        </p:txBody>
      </p:sp>
      <p:sp>
        <p:nvSpPr>
          <p:cNvPr id="3" name="Text 1"/>
          <p:cNvSpPr/>
          <p:nvPr/>
        </p:nvSpPr>
        <p:spPr>
          <a:xfrm>
            <a:off x="613767" y="1522571"/>
            <a:ext cx="13402866" cy="561023"/>
          </a:xfrm>
          <a:prstGeom prst="rect">
            <a:avLst/>
          </a:prstGeom>
          <a:noFill/>
          <a:ln/>
        </p:spPr>
        <p:txBody>
          <a:bodyPr wrap="square" lIns="0" tIns="0" rIns="0" bIns="0" rtlCol="0" anchor="t"/>
          <a:lstStyle/>
          <a:p>
            <a:pPr marL="0" indent="0">
              <a:lnSpc>
                <a:spcPts val="2200"/>
              </a:lnSpc>
              <a:buNone/>
            </a:pPr>
            <a:r>
              <a:rPr lang="en-US" sz="1350" kern="0" spc="-28" dirty="0">
                <a:solidFill>
                  <a:srgbClr val="272525"/>
                </a:solidFill>
                <a:latin typeface="Inter" pitchFamily="34" charset="0"/>
                <a:ea typeface="Inter" pitchFamily="34" charset="-122"/>
                <a:cs typeface="Inter" pitchFamily="34" charset="-120"/>
              </a:rPr>
              <a:t>Facial recognition technology has emerged as a game-changer in the realm of attendance management. By leveraging sophisticated Python algorithms and advanced camera systems, our solution can accurately identify individuals, eliminating the need for traditional, error-prone methods.</a:t>
            </a:r>
            <a:endParaRPr lang="en-US" sz="1350" dirty="0"/>
          </a:p>
        </p:txBody>
      </p:sp>
      <p:sp>
        <p:nvSpPr>
          <p:cNvPr id="4" name="Text 2"/>
          <p:cNvSpPr/>
          <p:nvPr/>
        </p:nvSpPr>
        <p:spPr>
          <a:xfrm>
            <a:off x="613767" y="2280880"/>
            <a:ext cx="13402866" cy="561023"/>
          </a:xfrm>
          <a:prstGeom prst="rect">
            <a:avLst/>
          </a:prstGeom>
          <a:noFill/>
          <a:ln/>
        </p:spPr>
        <p:txBody>
          <a:bodyPr wrap="square" lIns="0" tIns="0" rIns="0" bIns="0" rtlCol="0" anchor="t"/>
          <a:lstStyle/>
          <a:p>
            <a:pPr marL="0" indent="0">
              <a:lnSpc>
                <a:spcPts val="2200"/>
              </a:lnSpc>
              <a:buNone/>
            </a:pPr>
            <a:r>
              <a:rPr lang="en-US" sz="1350" kern="0" spc="-28" dirty="0">
                <a:solidFill>
                  <a:srgbClr val="272525"/>
                </a:solidFill>
                <a:latin typeface="Inter" pitchFamily="34" charset="0"/>
                <a:ea typeface="Inter" pitchFamily="34" charset="-122"/>
                <a:cs typeface="Inter" pitchFamily="34" charset="-120"/>
              </a:rPr>
              <a:t>This system not only enhances security by ensuring only authorized individuals can mark attendance but also significantly reduces the time spent on this daily task. The system's ability to operate contactlessly is particularly valuable in today's health-conscious environment, minimizing touch points and promoting hygiene.</a:t>
            </a:r>
            <a:endParaRPr lang="en-US" sz="1350" dirty="0"/>
          </a:p>
        </p:txBody>
      </p:sp>
      <p:sp>
        <p:nvSpPr>
          <p:cNvPr id="5" name="Shape 3"/>
          <p:cNvSpPr/>
          <p:nvPr/>
        </p:nvSpPr>
        <p:spPr>
          <a:xfrm>
            <a:off x="865346" y="3039189"/>
            <a:ext cx="22860" cy="4566285"/>
          </a:xfrm>
          <a:prstGeom prst="roundRect">
            <a:avLst>
              <a:gd name="adj" fmla="val 322203"/>
            </a:avLst>
          </a:prstGeom>
          <a:solidFill>
            <a:srgbClr val="C0C1D7"/>
          </a:solidFill>
          <a:ln/>
        </p:spPr>
        <p:txBody>
          <a:bodyPr/>
          <a:lstStyle/>
          <a:p>
            <a:endParaRPr lang="en-US"/>
          </a:p>
        </p:txBody>
      </p:sp>
      <p:sp>
        <p:nvSpPr>
          <p:cNvPr id="6" name="Shape 4"/>
          <p:cNvSpPr/>
          <p:nvPr/>
        </p:nvSpPr>
        <p:spPr>
          <a:xfrm>
            <a:off x="1051203" y="3422333"/>
            <a:ext cx="613767" cy="22860"/>
          </a:xfrm>
          <a:prstGeom prst="roundRect">
            <a:avLst>
              <a:gd name="adj" fmla="val 322203"/>
            </a:avLst>
          </a:prstGeom>
          <a:solidFill>
            <a:srgbClr val="C0C1D7"/>
          </a:solidFill>
          <a:ln/>
        </p:spPr>
        <p:txBody>
          <a:bodyPr/>
          <a:lstStyle/>
          <a:p>
            <a:endParaRPr lang="en-US"/>
          </a:p>
        </p:txBody>
      </p:sp>
      <p:sp>
        <p:nvSpPr>
          <p:cNvPr id="7" name="Shape 5"/>
          <p:cNvSpPr/>
          <p:nvPr/>
        </p:nvSpPr>
        <p:spPr>
          <a:xfrm>
            <a:off x="679490" y="3236476"/>
            <a:ext cx="394573" cy="394573"/>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8" name="Text 6"/>
          <p:cNvSpPr/>
          <p:nvPr/>
        </p:nvSpPr>
        <p:spPr>
          <a:xfrm>
            <a:off x="823913" y="3302198"/>
            <a:ext cx="105608" cy="263009"/>
          </a:xfrm>
          <a:prstGeom prst="rect">
            <a:avLst/>
          </a:prstGeom>
          <a:noFill/>
          <a:ln/>
        </p:spPr>
        <p:txBody>
          <a:bodyPr wrap="none" lIns="0" tIns="0" rIns="0" bIns="0" rtlCol="0" anchor="t"/>
          <a:lstStyle/>
          <a:p>
            <a:pPr marL="0" indent="0" algn="ctr">
              <a:lnSpc>
                <a:spcPts val="2050"/>
              </a:lnSpc>
              <a:buNone/>
            </a:pPr>
            <a:r>
              <a:rPr lang="en-US" sz="2050" b="1" kern="0" spc="-62" dirty="0">
                <a:solidFill>
                  <a:srgbClr val="272525"/>
                </a:solidFill>
                <a:latin typeface="Inter Bold" pitchFamily="34" charset="0"/>
                <a:ea typeface="Inter Bold" pitchFamily="34" charset="-122"/>
                <a:cs typeface="Inter Bold" pitchFamily="34" charset="-120"/>
              </a:rPr>
              <a:t>1</a:t>
            </a:r>
            <a:endParaRPr lang="en-US" sz="2050" dirty="0"/>
          </a:p>
        </p:txBody>
      </p:sp>
      <p:sp>
        <p:nvSpPr>
          <p:cNvPr id="9" name="Text 7"/>
          <p:cNvSpPr/>
          <p:nvPr/>
        </p:nvSpPr>
        <p:spPr>
          <a:xfrm>
            <a:off x="1841302" y="3214449"/>
            <a:ext cx="2192060" cy="273963"/>
          </a:xfrm>
          <a:prstGeom prst="rect">
            <a:avLst/>
          </a:prstGeom>
          <a:noFill/>
          <a:ln/>
        </p:spPr>
        <p:txBody>
          <a:bodyPr wrap="none" lIns="0" tIns="0" rIns="0" bIns="0" rtlCol="0" anchor="t"/>
          <a:lstStyle/>
          <a:p>
            <a:pPr marL="0" indent="0" algn="l">
              <a:lnSpc>
                <a:spcPts val="2150"/>
              </a:lnSpc>
              <a:buNone/>
            </a:pPr>
            <a:r>
              <a:rPr lang="en-US" sz="1700" b="1" kern="0" spc="-52" dirty="0">
                <a:solidFill>
                  <a:srgbClr val="272525"/>
                </a:solidFill>
                <a:latin typeface="Inter Bold" pitchFamily="34" charset="0"/>
                <a:ea typeface="Inter Bold" pitchFamily="34" charset="-122"/>
                <a:cs typeface="Inter Bold" pitchFamily="34" charset="-120"/>
              </a:rPr>
              <a:t>Image Capture</a:t>
            </a:r>
            <a:endParaRPr lang="en-US" sz="1700" dirty="0"/>
          </a:p>
        </p:txBody>
      </p:sp>
      <p:sp>
        <p:nvSpPr>
          <p:cNvPr id="10" name="Text 8"/>
          <p:cNvSpPr/>
          <p:nvPr/>
        </p:nvSpPr>
        <p:spPr>
          <a:xfrm>
            <a:off x="1841302" y="3593544"/>
            <a:ext cx="12175331" cy="280511"/>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High-resolution camera capture facial images as individuals approach the attendance point.</a:t>
            </a:r>
            <a:endParaRPr lang="en-US" sz="1350" dirty="0"/>
          </a:p>
        </p:txBody>
      </p:sp>
      <p:sp>
        <p:nvSpPr>
          <p:cNvPr id="11" name="Shape 9"/>
          <p:cNvSpPr/>
          <p:nvPr/>
        </p:nvSpPr>
        <p:spPr>
          <a:xfrm>
            <a:off x="1051203" y="4607719"/>
            <a:ext cx="613767" cy="22860"/>
          </a:xfrm>
          <a:prstGeom prst="roundRect">
            <a:avLst>
              <a:gd name="adj" fmla="val 322203"/>
            </a:avLst>
          </a:prstGeom>
          <a:solidFill>
            <a:srgbClr val="C0C1D7"/>
          </a:solidFill>
          <a:ln/>
        </p:spPr>
        <p:txBody>
          <a:bodyPr/>
          <a:lstStyle/>
          <a:p>
            <a:endParaRPr lang="en-US"/>
          </a:p>
        </p:txBody>
      </p:sp>
      <p:sp>
        <p:nvSpPr>
          <p:cNvPr id="12" name="Shape 10"/>
          <p:cNvSpPr/>
          <p:nvPr/>
        </p:nvSpPr>
        <p:spPr>
          <a:xfrm>
            <a:off x="679490" y="4421862"/>
            <a:ext cx="394573" cy="394573"/>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13" name="Text 11"/>
          <p:cNvSpPr/>
          <p:nvPr/>
        </p:nvSpPr>
        <p:spPr>
          <a:xfrm>
            <a:off x="797838" y="4487585"/>
            <a:ext cx="157877" cy="263009"/>
          </a:xfrm>
          <a:prstGeom prst="rect">
            <a:avLst/>
          </a:prstGeom>
          <a:noFill/>
          <a:ln/>
        </p:spPr>
        <p:txBody>
          <a:bodyPr wrap="none" lIns="0" tIns="0" rIns="0" bIns="0" rtlCol="0" anchor="t"/>
          <a:lstStyle/>
          <a:p>
            <a:pPr marL="0" indent="0" algn="ctr">
              <a:lnSpc>
                <a:spcPts val="2050"/>
              </a:lnSpc>
              <a:buNone/>
            </a:pPr>
            <a:r>
              <a:rPr lang="en-US" sz="2050" b="1" kern="0" spc="-62" dirty="0">
                <a:solidFill>
                  <a:srgbClr val="272525"/>
                </a:solidFill>
                <a:latin typeface="Inter Bold" pitchFamily="34" charset="0"/>
                <a:ea typeface="Inter Bold" pitchFamily="34" charset="-122"/>
                <a:cs typeface="Inter Bold" pitchFamily="34" charset="-120"/>
              </a:rPr>
              <a:t>2</a:t>
            </a:r>
            <a:endParaRPr lang="en-US" sz="2050" dirty="0"/>
          </a:p>
        </p:txBody>
      </p:sp>
      <p:sp>
        <p:nvSpPr>
          <p:cNvPr id="14" name="Text 12"/>
          <p:cNvSpPr/>
          <p:nvPr/>
        </p:nvSpPr>
        <p:spPr>
          <a:xfrm>
            <a:off x="1841302" y="4399836"/>
            <a:ext cx="2192060" cy="273963"/>
          </a:xfrm>
          <a:prstGeom prst="rect">
            <a:avLst/>
          </a:prstGeom>
          <a:noFill/>
          <a:ln/>
        </p:spPr>
        <p:txBody>
          <a:bodyPr wrap="none" lIns="0" tIns="0" rIns="0" bIns="0" rtlCol="0" anchor="t"/>
          <a:lstStyle/>
          <a:p>
            <a:pPr marL="0" indent="0" algn="l">
              <a:lnSpc>
                <a:spcPts val="2150"/>
              </a:lnSpc>
              <a:buNone/>
            </a:pPr>
            <a:r>
              <a:rPr lang="en-US" sz="1700" b="1" kern="0" spc="-52" dirty="0">
                <a:solidFill>
                  <a:srgbClr val="272525"/>
                </a:solidFill>
                <a:latin typeface="Inter Bold" pitchFamily="34" charset="0"/>
                <a:ea typeface="Inter Bold" pitchFamily="34" charset="-122"/>
                <a:cs typeface="Inter Bold" pitchFamily="34" charset="-120"/>
              </a:rPr>
              <a:t>Feature Extraction</a:t>
            </a:r>
            <a:endParaRPr lang="en-US" sz="1700" dirty="0"/>
          </a:p>
        </p:txBody>
      </p:sp>
      <p:sp>
        <p:nvSpPr>
          <p:cNvPr id="15" name="Text 13"/>
          <p:cNvSpPr/>
          <p:nvPr/>
        </p:nvSpPr>
        <p:spPr>
          <a:xfrm>
            <a:off x="1841302" y="4778931"/>
            <a:ext cx="12175331" cy="280511"/>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The system analyzes the image, extracting unique facial features to create a digital signature.</a:t>
            </a:r>
            <a:endParaRPr lang="en-US" sz="1350" dirty="0"/>
          </a:p>
        </p:txBody>
      </p:sp>
      <p:sp>
        <p:nvSpPr>
          <p:cNvPr id="16" name="Shape 14"/>
          <p:cNvSpPr/>
          <p:nvPr/>
        </p:nvSpPr>
        <p:spPr>
          <a:xfrm>
            <a:off x="1051203" y="5793105"/>
            <a:ext cx="613767" cy="22860"/>
          </a:xfrm>
          <a:prstGeom prst="roundRect">
            <a:avLst>
              <a:gd name="adj" fmla="val 322203"/>
            </a:avLst>
          </a:prstGeom>
          <a:solidFill>
            <a:srgbClr val="C0C1D7"/>
          </a:solidFill>
          <a:ln/>
        </p:spPr>
        <p:txBody>
          <a:bodyPr/>
          <a:lstStyle/>
          <a:p>
            <a:endParaRPr lang="en-US"/>
          </a:p>
        </p:txBody>
      </p:sp>
      <p:sp>
        <p:nvSpPr>
          <p:cNvPr id="17" name="Shape 15"/>
          <p:cNvSpPr/>
          <p:nvPr/>
        </p:nvSpPr>
        <p:spPr>
          <a:xfrm>
            <a:off x="679490" y="5607248"/>
            <a:ext cx="394573" cy="394573"/>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18" name="Text 16"/>
          <p:cNvSpPr/>
          <p:nvPr/>
        </p:nvSpPr>
        <p:spPr>
          <a:xfrm>
            <a:off x="795814" y="5672971"/>
            <a:ext cx="161925" cy="263009"/>
          </a:xfrm>
          <a:prstGeom prst="rect">
            <a:avLst/>
          </a:prstGeom>
          <a:noFill/>
          <a:ln/>
        </p:spPr>
        <p:txBody>
          <a:bodyPr wrap="none" lIns="0" tIns="0" rIns="0" bIns="0" rtlCol="0" anchor="t"/>
          <a:lstStyle/>
          <a:p>
            <a:pPr marL="0" indent="0" algn="ctr">
              <a:lnSpc>
                <a:spcPts val="2050"/>
              </a:lnSpc>
              <a:buNone/>
            </a:pPr>
            <a:r>
              <a:rPr lang="en-US" sz="2050" b="1" kern="0" spc="-62" dirty="0">
                <a:solidFill>
                  <a:srgbClr val="272525"/>
                </a:solidFill>
                <a:latin typeface="Inter Bold" pitchFamily="34" charset="0"/>
                <a:ea typeface="Inter Bold" pitchFamily="34" charset="-122"/>
                <a:cs typeface="Inter Bold" pitchFamily="34" charset="-120"/>
              </a:rPr>
              <a:t>3</a:t>
            </a:r>
            <a:endParaRPr lang="en-US" sz="2050" dirty="0"/>
          </a:p>
        </p:txBody>
      </p:sp>
      <p:sp>
        <p:nvSpPr>
          <p:cNvPr id="19" name="Text 17"/>
          <p:cNvSpPr/>
          <p:nvPr/>
        </p:nvSpPr>
        <p:spPr>
          <a:xfrm>
            <a:off x="1841302" y="5585222"/>
            <a:ext cx="2248257" cy="273963"/>
          </a:xfrm>
          <a:prstGeom prst="rect">
            <a:avLst/>
          </a:prstGeom>
          <a:noFill/>
          <a:ln/>
        </p:spPr>
        <p:txBody>
          <a:bodyPr wrap="none" lIns="0" tIns="0" rIns="0" bIns="0" rtlCol="0" anchor="t"/>
          <a:lstStyle/>
          <a:p>
            <a:pPr marL="0" indent="0" algn="l">
              <a:lnSpc>
                <a:spcPts val="2150"/>
              </a:lnSpc>
              <a:buNone/>
            </a:pPr>
            <a:r>
              <a:rPr lang="en-US" sz="1700" b="1" kern="0" spc="-52" dirty="0">
                <a:solidFill>
                  <a:srgbClr val="272525"/>
                </a:solidFill>
                <a:latin typeface="Inter Bold" pitchFamily="34" charset="0"/>
                <a:ea typeface="Inter Bold" pitchFamily="34" charset="-122"/>
                <a:cs typeface="Inter Bold" pitchFamily="34" charset="-120"/>
              </a:rPr>
              <a:t>Database Comparison</a:t>
            </a:r>
            <a:endParaRPr lang="en-US" sz="1700" dirty="0"/>
          </a:p>
        </p:txBody>
      </p:sp>
      <p:sp>
        <p:nvSpPr>
          <p:cNvPr id="20" name="Text 18"/>
          <p:cNvSpPr/>
          <p:nvPr/>
        </p:nvSpPr>
        <p:spPr>
          <a:xfrm>
            <a:off x="1841302" y="5964317"/>
            <a:ext cx="12175331" cy="280511"/>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The extracted features are compared against the database of registered users for identification.</a:t>
            </a:r>
            <a:endParaRPr lang="en-US" sz="1350" dirty="0"/>
          </a:p>
        </p:txBody>
      </p:sp>
      <p:sp>
        <p:nvSpPr>
          <p:cNvPr id="21" name="Shape 19"/>
          <p:cNvSpPr/>
          <p:nvPr/>
        </p:nvSpPr>
        <p:spPr>
          <a:xfrm>
            <a:off x="1051203" y="6978491"/>
            <a:ext cx="613767" cy="22860"/>
          </a:xfrm>
          <a:prstGeom prst="roundRect">
            <a:avLst>
              <a:gd name="adj" fmla="val 322203"/>
            </a:avLst>
          </a:prstGeom>
          <a:solidFill>
            <a:srgbClr val="C0C1D7"/>
          </a:solidFill>
          <a:ln/>
        </p:spPr>
        <p:txBody>
          <a:bodyPr/>
          <a:lstStyle/>
          <a:p>
            <a:endParaRPr lang="en-US"/>
          </a:p>
        </p:txBody>
      </p:sp>
      <p:sp>
        <p:nvSpPr>
          <p:cNvPr id="22" name="Shape 20"/>
          <p:cNvSpPr/>
          <p:nvPr/>
        </p:nvSpPr>
        <p:spPr>
          <a:xfrm>
            <a:off x="679490" y="6792635"/>
            <a:ext cx="394573" cy="394573"/>
          </a:xfrm>
          <a:prstGeom prst="roundRect">
            <a:avLst>
              <a:gd name="adj" fmla="val 18667"/>
            </a:avLst>
          </a:prstGeom>
          <a:solidFill>
            <a:srgbClr val="DADBF1"/>
          </a:solidFill>
          <a:ln w="7620">
            <a:solidFill>
              <a:srgbClr val="C0C1D7"/>
            </a:solidFill>
            <a:prstDash val="solid"/>
          </a:ln>
        </p:spPr>
        <p:txBody>
          <a:bodyPr/>
          <a:lstStyle/>
          <a:p>
            <a:endParaRPr lang="en-US"/>
          </a:p>
        </p:txBody>
      </p:sp>
      <p:sp>
        <p:nvSpPr>
          <p:cNvPr id="23" name="Text 21"/>
          <p:cNvSpPr/>
          <p:nvPr/>
        </p:nvSpPr>
        <p:spPr>
          <a:xfrm>
            <a:off x="791766" y="6858357"/>
            <a:ext cx="170021" cy="263009"/>
          </a:xfrm>
          <a:prstGeom prst="rect">
            <a:avLst/>
          </a:prstGeom>
          <a:noFill/>
          <a:ln/>
        </p:spPr>
        <p:txBody>
          <a:bodyPr wrap="none" lIns="0" tIns="0" rIns="0" bIns="0" rtlCol="0" anchor="t"/>
          <a:lstStyle/>
          <a:p>
            <a:pPr marL="0" indent="0" algn="ctr">
              <a:lnSpc>
                <a:spcPts val="2050"/>
              </a:lnSpc>
              <a:buNone/>
            </a:pPr>
            <a:r>
              <a:rPr lang="en-US" sz="2050" b="1" kern="0" spc="-62" dirty="0">
                <a:solidFill>
                  <a:srgbClr val="272525"/>
                </a:solidFill>
                <a:latin typeface="Inter Bold" pitchFamily="34" charset="0"/>
                <a:ea typeface="Inter Bold" pitchFamily="34" charset="-122"/>
                <a:cs typeface="Inter Bold" pitchFamily="34" charset="-120"/>
              </a:rPr>
              <a:t>4</a:t>
            </a:r>
            <a:endParaRPr lang="en-US" sz="2050" dirty="0"/>
          </a:p>
        </p:txBody>
      </p:sp>
      <p:sp>
        <p:nvSpPr>
          <p:cNvPr id="24" name="Text 22"/>
          <p:cNvSpPr/>
          <p:nvPr/>
        </p:nvSpPr>
        <p:spPr>
          <a:xfrm>
            <a:off x="1841302" y="6770608"/>
            <a:ext cx="2192060" cy="273963"/>
          </a:xfrm>
          <a:prstGeom prst="rect">
            <a:avLst/>
          </a:prstGeom>
          <a:noFill/>
          <a:ln/>
        </p:spPr>
        <p:txBody>
          <a:bodyPr wrap="none" lIns="0" tIns="0" rIns="0" bIns="0" rtlCol="0" anchor="t"/>
          <a:lstStyle/>
          <a:p>
            <a:pPr marL="0" indent="0" algn="l">
              <a:lnSpc>
                <a:spcPts val="2150"/>
              </a:lnSpc>
              <a:buNone/>
            </a:pPr>
            <a:r>
              <a:rPr lang="en-US" sz="1700" b="1" kern="0" spc="-52" dirty="0">
                <a:solidFill>
                  <a:srgbClr val="272525"/>
                </a:solidFill>
                <a:latin typeface="Inter Bold" pitchFamily="34" charset="0"/>
                <a:ea typeface="Inter Bold" pitchFamily="34" charset="-122"/>
                <a:cs typeface="Inter Bold" pitchFamily="34" charset="-120"/>
              </a:rPr>
              <a:t>Attendance Marking</a:t>
            </a:r>
            <a:endParaRPr lang="en-US" sz="1700" dirty="0"/>
          </a:p>
        </p:txBody>
      </p:sp>
      <p:sp>
        <p:nvSpPr>
          <p:cNvPr id="25" name="Text 23"/>
          <p:cNvSpPr/>
          <p:nvPr/>
        </p:nvSpPr>
        <p:spPr>
          <a:xfrm>
            <a:off x="1841302" y="7149703"/>
            <a:ext cx="12175331" cy="280511"/>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Upon successful match, the system automatically records the attendance in real-time and saves in a Excel file.</a:t>
            </a:r>
            <a:endParaRPr lang="en-US" sz="1350" dirty="0"/>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20A4DD78-0D40-5045-4551-3CFDC6A71EAC}"/>
                  </a:ext>
                </a:extLst>
              </p14:cNvPr>
              <p14:cNvContentPartPr/>
              <p14:nvPr/>
            </p14:nvContentPartPr>
            <p14:xfrm>
              <a:off x="12875910" y="7772190"/>
              <a:ext cx="1588680" cy="339840"/>
            </p14:xfrm>
          </p:contentPart>
        </mc:Choice>
        <mc:Fallback xmlns="">
          <p:pic>
            <p:nvPicPr>
              <p:cNvPr id="26" name="Ink 25">
                <a:extLst>
                  <a:ext uri="{FF2B5EF4-FFF2-40B4-BE49-F238E27FC236}">
                    <a16:creationId xmlns:a16="http://schemas.microsoft.com/office/drawing/2014/main" id="{20A4DD78-0D40-5045-4551-3CFDC6A71EAC}"/>
                  </a:ext>
                </a:extLst>
              </p:cNvPr>
              <p:cNvPicPr/>
              <p:nvPr/>
            </p:nvPicPr>
            <p:blipFill>
              <a:blip r:embed="rId4"/>
              <a:stretch>
                <a:fillRect/>
              </a:stretch>
            </p:blipFill>
            <p:spPr>
              <a:xfrm>
                <a:off x="12812910" y="7709550"/>
                <a:ext cx="1714320" cy="4654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35925" y="747117"/>
            <a:ext cx="8351639" cy="656987"/>
          </a:xfrm>
          <a:prstGeom prst="rect">
            <a:avLst/>
          </a:prstGeom>
          <a:noFill/>
          <a:ln/>
        </p:spPr>
        <p:txBody>
          <a:bodyPr wrap="none" lIns="0" tIns="0" rIns="0" bIns="0" rtlCol="0" anchor="t"/>
          <a:lstStyle/>
          <a:p>
            <a:pPr marL="0" indent="0">
              <a:lnSpc>
                <a:spcPts val="5150"/>
              </a:lnSpc>
              <a:buNone/>
            </a:pPr>
            <a:r>
              <a:rPr lang="en-US" sz="4100" b="1" kern="0" spc="-124" dirty="0">
                <a:solidFill>
                  <a:srgbClr val="000000"/>
                </a:solidFill>
                <a:latin typeface="Inter Bold" pitchFamily="34" charset="0"/>
                <a:ea typeface="Inter Bold" pitchFamily="34" charset="-122"/>
                <a:cs typeface="Inter Bold" pitchFamily="34" charset="-120"/>
              </a:rPr>
              <a:t>Step-by-Step: How the App Works</a:t>
            </a:r>
            <a:endParaRPr lang="en-US" sz="4100" dirty="0"/>
          </a:p>
        </p:txBody>
      </p:sp>
      <p:sp>
        <p:nvSpPr>
          <p:cNvPr id="3" name="Text 1"/>
          <p:cNvSpPr/>
          <p:nvPr/>
        </p:nvSpPr>
        <p:spPr>
          <a:xfrm>
            <a:off x="735925" y="1824633"/>
            <a:ext cx="13158549" cy="1009055"/>
          </a:xfrm>
          <a:prstGeom prst="rect">
            <a:avLst/>
          </a:prstGeom>
          <a:noFill/>
          <a:ln/>
        </p:spPr>
        <p:txBody>
          <a:bodyPr wrap="square" lIns="0" tIns="0" rIns="0" bIns="0" rtlCol="0" anchor="t"/>
          <a:lstStyle/>
          <a:p>
            <a:pPr marL="0" indent="0">
              <a:lnSpc>
                <a:spcPts val="2600"/>
              </a:lnSpc>
              <a:buNone/>
            </a:pPr>
            <a:r>
              <a:rPr lang="en-US" sz="1650" kern="0" spc="-33" dirty="0">
                <a:solidFill>
                  <a:srgbClr val="272525"/>
                </a:solidFill>
                <a:latin typeface="Inter" pitchFamily="34" charset="0"/>
                <a:ea typeface="Inter" pitchFamily="34" charset="-122"/>
                <a:cs typeface="Inter" pitchFamily="34" charset="-120"/>
              </a:rPr>
              <a:t>Our Attendance Management App is designed with simplicity and efficiency in mind. The user-friendly interface guides individuals through each step of the process, from initial registration to daily attendance marking. Let's walk through the key stages of using this innovative system:</a:t>
            </a:r>
            <a:endParaRPr lang="en-US" sz="1650" dirty="0"/>
          </a:p>
        </p:txBody>
      </p:sp>
      <p:pic>
        <p:nvPicPr>
          <p:cNvPr id="4" name="Image 0" descr="preencoded.png"/>
          <p:cNvPicPr>
            <a:picLocks noChangeAspect="1"/>
          </p:cNvPicPr>
          <p:nvPr/>
        </p:nvPicPr>
        <p:blipFill>
          <a:blip r:embed="rId3"/>
          <a:stretch>
            <a:fillRect/>
          </a:stretch>
        </p:blipFill>
        <p:spPr>
          <a:xfrm>
            <a:off x="735925" y="3070146"/>
            <a:ext cx="3289578" cy="841058"/>
          </a:xfrm>
          <a:prstGeom prst="rect">
            <a:avLst/>
          </a:prstGeom>
        </p:spPr>
      </p:pic>
      <p:sp>
        <p:nvSpPr>
          <p:cNvPr id="5" name="Text 2"/>
          <p:cNvSpPr/>
          <p:nvPr/>
        </p:nvSpPr>
        <p:spPr>
          <a:xfrm>
            <a:off x="946190" y="4226600"/>
            <a:ext cx="2628424" cy="328613"/>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Register Yourself</a:t>
            </a:r>
            <a:endParaRPr lang="en-US" sz="2050" dirty="0"/>
          </a:p>
        </p:txBody>
      </p:sp>
      <p:sp>
        <p:nvSpPr>
          <p:cNvPr id="6" name="Text 3"/>
          <p:cNvSpPr/>
          <p:nvPr/>
        </p:nvSpPr>
        <p:spPr>
          <a:xfrm>
            <a:off x="946190" y="4681299"/>
            <a:ext cx="2869049" cy="2018109"/>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Users begin by entering their unique ID and name, establishing their profile in the system. This one-time setup ensures seamless future interactions.</a:t>
            </a:r>
            <a:endParaRPr lang="en-US" sz="1650" dirty="0"/>
          </a:p>
        </p:txBody>
      </p:sp>
      <p:pic>
        <p:nvPicPr>
          <p:cNvPr id="7" name="Image 1" descr="preencoded.png"/>
          <p:cNvPicPr>
            <a:picLocks noChangeAspect="1"/>
          </p:cNvPicPr>
          <p:nvPr/>
        </p:nvPicPr>
        <p:blipFill>
          <a:blip r:embed="rId4"/>
          <a:stretch>
            <a:fillRect/>
          </a:stretch>
        </p:blipFill>
        <p:spPr>
          <a:xfrm>
            <a:off x="4025503" y="3070146"/>
            <a:ext cx="3289697" cy="841058"/>
          </a:xfrm>
          <a:prstGeom prst="rect">
            <a:avLst/>
          </a:prstGeom>
        </p:spPr>
      </p:pic>
      <p:sp>
        <p:nvSpPr>
          <p:cNvPr id="8" name="Text 4"/>
          <p:cNvSpPr/>
          <p:nvPr/>
        </p:nvSpPr>
        <p:spPr>
          <a:xfrm>
            <a:off x="4235768" y="4226600"/>
            <a:ext cx="2628424" cy="328613"/>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Capture Images</a:t>
            </a:r>
            <a:endParaRPr lang="en-US" sz="2050" dirty="0"/>
          </a:p>
        </p:txBody>
      </p:sp>
      <p:sp>
        <p:nvSpPr>
          <p:cNvPr id="9" name="Text 5"/>
          <p:cNvSpPr/>
          <p:nvPr/>
        </p:nvSpPr>
        <p:spPr>
          <a:xfrm>
            <a:off x="4235768" y="4681299"/>
            <a:ext cx="2869168" cy="2018109"/>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The app prompts users to take multiple photos, capturing various angles and expressions to create a comprehensive facial profile for accurate recognition.</a:t>
            </a:r>
            <a:endParaRPr lang="en-US" sz="1650" dirty="0"/>
          </a:p>
        </p:txBody>
      </p:sp>
      <p:pic>
        <p:nvPicPr>
          <p:cNvPr id="10" name="Image 2" descr="preencoded.png"/>
          <p:cNvPicPr>
            <a:picLocks noChangeAspect="1"/>
          </p:cNvPicPr>
          <p:nvPr/>
        </p:nvPicPr>
        <p:blipFill>
          <a:blip r:embed="rId5"/>
          <a:stretch>
            <a:fillRect/>
          </a:stretch>
        </p:blipFill>
        <p:spPr>
          <a:xfrm>
            <a:off x="7315200" y="3070146"/>
            <a:ext cx="3289578" cy="841058"/>
          </a:xfrm>
          <a:prstGeom prst="rect">
            <a:avLst/>
          </a:prstGeom>
        </p:spPr>
      </p:pic>
      <p:sp>
        <p:nvSpPr>
          <p:cNvPr id="11" name="Text 6"/>
          <p:cNvSpPr/>
          <p:nvPr/>
        </p:nvSpPr>
        <p:spPr>
          <a:xfrm>
            <a:off x="7525464" y="4226600"/>
            <a:ext cx="2628424" cy="328613"/>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Save Profile</a:t>
            </a:r>
            <a:endParaRPr lang="en-US" sz="2050" dirty="0"/>
          </a:p>
        </p:txBody>
      </p:sp>
      <p:sp>
        <p:nvSpPr>
          <p:cNvPr id="12" name="Text 7"/>
          <p:cNvSpPr/>
          <p:nvPr/>
        </p:nvSpPr>
        <p:spPr>
          <a:xfrm>
            <a:off x="7525464" y="4681299"/>
            <a:ext cx="2869049" cy="1681758"/>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Once images are captured, the system processes and securely stores the facial data, completing the registration process.</a:t>
            </a:r>
            <a:endParaRPr lang="en-US" sz="1650" dirty="0"/>
          </a:p>
        </p:txBody>
      </p:sp>
      <p:pic>
        <p:nvPicPr>
          <p:cNvPr id="13" name="Image 3" descr="preencoded.png"/>
          <p:cNvPicPr>
            <a:picLocks noChangeAspect="1"/>
          </p:cNvPicPr>
          <p:nvPr/>
        </p:nvPicPr>
        <p:blipFill>
          <a:blip r:embed="rId6"/>
          <a:stretch>
            <a:fillRect/>
          </a:stretch>
        </p:blipFill>
        <p:spPr>
          <a:xfrm>
            <a:off x="10604778" y="3070146"/>
            <a:ext cx="3289697" cy="841058"/>
          </a:xfrm>
          <a:prstGeom prst="rect">
            <a:avLst/>
          </a:prstGeom>
        </p:spPr>
      </p:pic>
      <p:sp>
        <p:nvSpPr>
          <p:cNvPr id="14" name="Text 8"/>
          <p:cNvSpPr/>
          <p:nvPr/>
        </p:nvSpPr>
        <p:spPr>
          <a:xfrm>
            <a:off x="10815042" y="4226600"/>
            <a:ext cx="2628424" cy="328613"/>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Mark Attendance</a:t>
            </a:r>
            <a:endParaRPr lang="en-US" sz="2050" dirty="0"/>
          </a:p>
        </p:txBody>
      </p:sp>
      <p:sp>
        <p:nvSpPr>
          <p:cNvPr id="15" name="Text 9"/>
          <p:cNvSpPr/>
          <p:nvPr/>
        </p:nvSpPr>
        <p:spPr>
          <a:xfrm>
            <a:off x="10815042" y="4681299"/>
            <a:ext cx="2869168" cy="1681758"/>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Daily attendance is as simple as clicking a button. The app uses facial recognition to verify identity and instantly mark attendance.</a:t>
            </a:r>
            <a:endParaRPr lang="en-US" sz="1650" dirty="0"/>
          </a:p>
        </p:txBody>
      </p:sp>
      <p:sp>
        <p:nvSpPr>
          <p:cNvPr id="16" name="Text 10"/>
          <p:cNvSpPr/>
          <p:nvPr/>
        </p:nvSpPr>
        <p:spPr>
          <a:xfrm>
            <a:off x="735925" y="7146131"/>
            <a:ext cx="13158549" cy="336352"/>
          </a:xfrm>
          <a:prstGeom prst="rect">
            <a:avLst/>
          </a:prstGeom>
          <a:noFill/>
          <a:ln/>
        </p:spPr>
        <p:txBody>
          <a:bodyPr wrap="none" lIns="0" tIns="0" rIns="0" bIns="0" rtlCol="0" anchor="t"/>
          <a:lstStyle/>
          <a:p>
            <a:pPr marL="0" indent="0">
              <a:lnSpc>
                <a:spcPts val="2600"/>
              </a:lnSpc>
              <a:buNone/>
            </a:pPr>
            <a:r>
              <a:rPr lang="en-US" sz="1650" kern="0" spc="-33" dirty="0">
                <a:solidFill>
                  <a:srgbClr val="272525"/>
                </a:solidFill>
                <a:latin typeface="Inter" pitchFamily="34" charset="0"/>
                <a:ea typeface="Inter" pitchFamily="34" charset="-122"/>
                <a:cs typeface="Inter" pitchFamily="34" charset="-120"/>
              </a:rPr>
              <a:t>This streamlined process not only saves time but also ensures accuracy and eliminates the possibility of fraudulent check-ins.</a:t>
            </a:r>
            <a:endParaRPr lang="en-US" sz="1650" dirty="0"/>
          </a:p>
        </p:txBody>
      </p:sp>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9F6D5CD7-4581-C47B-89ED-610A5E90ADEA}"/>
                  </a:ext>
                </a:extLst>
              </p14:cNvPr>
              <p14:cNvContentPartPr/>
              <p14:nvPr/>
            </p14:nvContentPartPr>
            <p14:xfrm>
              <a:off x="12850632" y="7451820"/>
              <a:ext cx="1621440" cy="641160"/>
            </p14:xfrm>
          </p:contentPart>
        </mc:Choice>
        <mc:Fallback xmlns="">
          <p:pic>
            <p:nvPicPr>
              <p:cNvPr id="17" name="Ink 16">
                <a:extLst>
                  <a:ext uri="{FF2B5EF4-FFF2-40B4-BE49-F238E27FC236}">
                    <a16:creationId xmlns:a16="http://schemas.microsoft.com/office/drawing/2014/main" id="{9F6D5CD7-4581-C47B-89ED-610A5E90ADEA}"/>
                  </a:ext>
                </a:extLst>
              </p:cNvPr>
              <p:cNvPicPr/>
              <p:nvPr/>
            </p:nvPicPr>
            <p:blipFill>
              <a:blip r:embed="rId8"/>
              <a:stretch>
                <a:fillRect/>
              </a:stretch>
            </p:blipFill>
            <p:spPr>
              <a:xfrm>
                <a:off x="12787992" y="7389180"/>
                <a:ext cx="174708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3F109777-1428-5DA7-0D58-C9D63D1173D6}"/>
                  </a:ext>
                </a:extLst>
              </p14:cNvPr>
              <p14:cNvContentPartPr/>
              <p14:nvPr/>
            </p14:nvContentPartPr>
            <p14:xfrm>
              <a:off x="13216392" y="7809660"/>
              <a:ext cx="1152000" cy="179280"/>
            </p14:xfrm>
          </p:contentPart>
        </mc:Choice>
        <mc:Fallback xmlns="">
          <p:pic>
            <p:nvPicPr>
              <p:cNvPr id="18" name="Ink 17">
                <a:extLst>
                  <a:ext uri="{FF2B5EF4-FFF2-40B4-BE49-F238E27FC236}">
                    <a16:creationId xmlns:a16="http://schemas.microsoft.com/office/drawing/2014/main" id="{3F109777-1428-5DA7-0D58-C9D63D1173D6}"/>
                  </a:ext>
                </a:extLst>
              </p:cNvPr>
              <p:cNvPicPr/>
              <p:nvPr/>
            </p:nvPicPr>
            <p:blipFill>
              <a:blip r:embed="rId10"/>
              <a:stretch>
                <a:fillRect/>
              </a:stretch>
            </p:blipFill>
            <p:spPr>
              <a:xfrm>
                <a:off x="13153752" y="7747020"/>
                <a:ext cx="1277640" cy="30492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13955" y="1585555"/>
            <a:ext cx="5058489" cy="5058489"/>
          </a:xfrm>
          <a:prstGeom prst="rect">
            <a:avLst/>
          </a:prstGeom>
        </p:spPr>
      </p:pic>
      <p:sp>
        <p:nvSpPr>
          <p:cNvPr id="3" name="Text 0"/>
          <p:cNvSpPr/>
          <p:nvPr/>
        </p:nvSpPr>
        <p:spPr>
          <a:xfrm>
            <a:off x="6085403" y="486489"/>
            <a:ext cx="7945993" cy="1069658"/>
          </a:xfrm>
          <a:prstGeom prst="rect">
            <a:avLst/>
          </a:prstGeom>
          <a:noFill/>
          <a:ln/>
        </p:spPr>
        <p:txBody>
          <a:bodyPr wrap="square" lIns="0" tIns="0" rIns="0" bIns="0" rtlCol="0" anchor="t"/>
          <a:lstStyle/>
          <a:p>
            <a:pPr marL="0" indent="0">
              <a:lnSpc>
                <a:spcPts val="4200"/>
              </a:lnSpc>
              <a:buNone/>
            </a:pPr>
            <a:r>
              <a:rPr lang="en-US" sz="3350" b="1" kern="0" spc="-101" dirty="0">
                <a:solidFill>
                  <a:srgbClr val="000000"/>
                </a:solidFill>
                <a:latin typeface="Inter Bold" pitchFamily="34" charset="0"/>
                <a:ea typeface="Inter Bold" pitchFamily="34" charset="-122"/>
                <a:cs typeface="Inter Bold" pitchFamily="34" charset="-120"/>
              </a:rPr>
              <a:t>Key Features: Enhancing Workplace Efficiency</a:t>
            </a:r>
            <a:endParaRPr lang="en-US" sz="3350" dirty="0"/>
          </a:p>
        </p:txBody>
      </p:sp>
      <p:sp>
        <p:nvSpPr>
          <p:cNvPr id="4" name="Text 1"/>
          <p:cNvSpPr/>
          <p:nvPr/>
        </p:nvSpPr>
        <p:spPr>
          <a:xfrm>
            <a:off x="6085403" y="1812846"/>
            <a:ext cx="7945993" cy="1095375"/>
          </a:xfrm>
          <a:prstGeom prst="rect">
            <a:avLst/>
          </a:prstGeom>
          <a:noFill/>
          <a:ln/>
        </p:spPr>
        <p:txBody>
          <a:bodyPr wrap="square" lIns="0" tIns="0" rIns="0" bIns="0" rtlCol="0" anchor="t"/>
          <a:lstStyle/>
          <a:p>
            <a:pPr marL="0" indent="0">
              <a:lnSpc>
                <a:spcPts val="2150"/>
              </a:lnSpc>
              <a:buNone/>
            </a:pPr>
            <a:r>
              <a:rPr lang="en-US" sz="1300" kern="0" spc="-27" dirty="0">
                <a:solidFill>
                  <a:srgbClr val="272525"/>
                </a:solidFill>
                <a:latin typeface="Inter" pitchFamily="34" charset="0"/>
                <a:ea typeface="Inter" pitchFamily="34" charset="-122"/>
                <a:cs typeface="Inter" pitchFamily="34" charset="-120"/>
              </a:rPr>
              <a:t>Our Attendance Management System is packed with features designed to revolutionize how organizations handle time and attendance tracking. These key elements work in harmony to create a robust, efficient, and user-friendly system that addresses the needs of both employees and management.</a:t>
            </a:r>
            <a:endParaRPr lang="en-US" sz="1300" dirty="0"/>
          </a:p>
        </p:txBody>
      </p:sp>
      <p:pic>
        <p:nvPicPr>
          <p:cNvPr id="5" name="Image 1" descr="preencoded.png"/>
          <p:cNvPicPr>
            <a:picLocks noChangeAspect="1"/>
          </p:cNvPicPr>
          <p:nvPr/>
        </p:nvPicPr>
        <p:blipFill>
          <a:blip r:embed="rId4"/>
          <a:stretch>
            <a:fillRect/>
          </a:stretch>
        </p:blipFill>
        <p:spPr>
          <a:xfrm>
            <a:off x="6085403" y="3100745"/>
            <a:ext cx="427911" cy="427911"/>
          </a:xfrm>
          <a:prstGeom prst="rect">
            <a:avLst/>
          </a:prstGeom>
        </p:spPr>
      </p:pic>
      <p:sp>
        <p:nvSpPr>
          <p:cNvPr id="6" name="Text 2"/>
          <p:cNvSpPr/>
          <p:nvPr/>
        </p:nvSpPr>
        <p:spPr>
          <a:xfrm>
            <a:off x="6085403" y="3699748"/>
            <a:ext cx="2139553" cy="267414"/>
          </a:xfrm>
          <a:prstGeom prst="rect">
            <a:avLst/>
          </a:prstGeom>
          <a:noFill/>
          <a:ln/>
        </p:spPr>
        <p:txBody>
          <a:bodyPr wrap="none" lIns="0" tIns="0" rIns="0" bIns="0" rtlCol="0" anchor="t"/>
          <a:lstStyle/>
          <a:p>
            <a:pPr marL="0" indent="0" algn="l">
              <a:lnSpc>
                <a:spcPts val="2100"/>
              </a:lnSpc>
              <a:buNone/>
            </a:pPr>
            <a:r>
              <a:rPr lang="en-US" sz="1650" b="1" kern="0" spc="-51" dirty="0">
                <a:solidFill>
                  <a:srgbClr val="272525"/>
                </a:solidFill>
                <a:latin typeface="Inter Bold" pitchFamily="34" charset="0"/>
                <a:ea typeface="Inter Bold" pitchFamily="34" charset="-122"/>
                <a:cs typeface="Inter Bold" pitchFamily="34" charset="-120"/>
              </a:rPr>
              <a:t>Biometric Security</a:t>
            </a:r>
            <a:endParaRPr lang="en-US" sz="1650" dirty="0"/>
          </a:p>
        </p:txBody>
      </p:sp>
      <p:sp>
        <p:nvSpPr>
          <p:cNvPr id="7" name="Text 3"/>
          <p:cNvSpPr/>
          <p:nvPr/>
        </p:nvSpPr>
        <p:spPr>
          <a:xfrm>
            <a:off x="6085403" y="4069794"/>
            <a:ext cx="3844647" cy="821531"/>
          </a:xfrm>
          <a:prstGeom prst="rect">
            <a:avLst/>
          </a:prstGeom>
          <a:noFill/>
          <a:ln/>
        </p:spPr>
        <p:txBody>
          <a:bodyPr wrap="square" lIns="0" tIns="0" rIns="0" bIns="0" rtlCol="0" anchor="t"/>
          <a:lstStyle/>
          <a:p>
            <a:pPr marL="0" indent="0" algn="l">
              <a:lnSpc>
                <a:spcPts val="2150"/>
              </a:lnSpc>
              <a:buNone/>
            </a:pPr>
            <a:r>
              <a:rPr lang="en-US" sz="1300" kern="0" spc="-27" dirty="0">
                <a:solidFill>
                  <a:srgbClr val="272525"/>
                </a:solidFill>
                <a:latin typeface="Inter" pitchFamily="34" charset="0"/>
                <a:ea typeface="Inter" pitchFamily="34" charset="-122"/>
                <a:cs typeface="Inter" pitchFamily="34" charset="-120"/>
              </a:rPr>
              <a:t>Utilizes advanced facial recognition for foolproof identification, ensuring the highest level of security and eliminating buddy punching.</a:t>
            </a:r>
            <a:endParaRPr lang="en-US" sz="1300" dirty="0"/>
          </a:p>
        </p:txBody>
      </p:sp>
      <p:pic>
        <p:nvPicPr>
          <p:cNvPr id="8" name="Image 2" descr="preencoded.png"/>
          <p:cNvPicPr>
            <a:picLocks noChangeAspect="1"/>
          </p:cNvPicPr>
          <p:nvPr/>
        </p:nvPicPr>
        <p:blipFill>
          <a:blip r:embed="rId5"/>
          <a:stretch>
            <a:fillRect/>
          </a:stretch>
        </p:blipFill>
        <p:spPr>
          <a:xfrm>
            <a:off x="10186749" y="3100745"/>
            <a:ext cx="427911" cy="427911"/>
          </a:xfrm>
          <a:prstGeom prst="rect">
            <a:avLst/>
          </a:prstGeom>
        </p:spPr>
      </p:pic>
      <p:sp>
        <p:nvSpPr>
          <p:cNvPr id="9" name="Text 4"/>
          <p:cNvSpPr/>
          <p:nvPr/>
        </p:nvSpPr>
        <p:spPr>
          <a:xfrm>
            <a:off x="10186749" y="3699748"/>
            <a:ext cx="3017520" cy="267414"/>
          </a:xfrm>
          <a:prstGeom prst="rect">
            <a:avLst/>
          </a:prstGeom>
          <a:noFill/>
          <a:ln/>
        </p:spPr>
        <p:txBody>
          <a:bodyPr wrap="none" lIns="0" tIns="0" rIns="0" bIns="0" rtlCol="0" anchor="t"/>
          <a:lstStyle/>
          <a:p>
            <a:pPr marL="0" indent="0" algn="l">
              <a:lnSpc>
                <a:spcPts val="2100"/>
              </a:lnSpc>
              <a:buNone/>
            </a:pPr>
            <a:r>
              <a:rPr lang="en-US" sz="1650" b="1" kern="0" spc="-51" dirty="0">
                <a:solidFill>
                  <a:srgbClr val="272525"/>
                </a:solidFill>
                <a:latin typeface="Inter Bold" pitchFamily="34" charset="0"/>
                <a:ea typeface="Inter Bold" pitchFamily="34" charset="-122"/>
                <a:cs typeface="Inter Bold" pitchFamily="34" charset="-120"/>
              </a:rPr>
              <a:t>Seamless Attendance Marking</a:t>
            </a:r>
            <a:endParaRPr lang="en-US" sz="1650" dirty="0"/>
          </a:p>
        </p:txBody>
      </p:sp>
      <p:sp>
        <p:nvSpPr>
          <p:cNvPr id="10" name="Text 5"/>
          <p:cNvSpPr/>
          <p:nvPr/>
        </p:nvSpPr>
        <p:spPr>
          <a:xfrm>
            <a:off x="10186749" y="4069794"/>
            <a:ext cx="3844647" cy="1095375"/>
          </a:xfrm>
          <a:prstGeom prst="rect">
            <a:avLst/>
          </a:prstGeom>
          <a:noFill/>
          <a:ln/>
        </p:spPr>
        <p:txBody>
          <a:bodyPr wrap="square" lIns="0" tIns="0" rIns="0" bIns="0" rtlCol="0" anchor="t"/>
          <a:lstStyle/>
          <a:p>
            <a:pPr marL="0" indent="0" algn="l">
              <a:lnSpc>
                <a:spcPts val="2150"/>
              </a:lnSpc>
              <a:buNone/>
            </a:pPr>
            <a:r>
              <a:rPr lang="en-US" sz="1300" kern="0" spc="-27" dirty="0">
                <a:solidFill>
                  <a:srgbClr val="272525"/>
                </a:solidFill>
                <a:latin typeface="Inter" pitchFamily="34" charset="0"/>
                <a:ea typeface="Inter" pitchFamily="34" charset="-122"/>
                <a:cs typeface="Inter" pitchFamily="34" charset="-120"/>
              </a:rPr>
              <a:t>With just a click, users can mark their attendance in real-time. The system immediately verifies their identity through facial recognition, ensuring accuracy and reducing time.</a:t>
            </a:r>
            <a:endParaRPr lang="en-US" sz="1300" dirty="0"/>
          </a:p>
        </p:txBody>
      </p:sp>
      <p:pic>
        <p:nvPicPr>
          <p:cNvPr id="11" name="Image 3" descr="preencoded.png"/>
          <p:cNvPicPr>
            <a:picLocks noChangeAspect="1"/>
          </p:cNvPicPr>
          <p:nvPr/>
        </p:nvPicPr>
        <p:blipFill>
          <a:blip r:embed="rId6"/>
          <a:stretch>
            <a:fillRect/>
          </a:stretch>
        </p:blipFill>
        <p:spPr>
          <a:xfrm>
            <a:off x="6085403" y="5678567"/>
            <a:ext cx="427911" cy="427911"/>
          </a:xfrm>
          <a:prstGeom prst="rect">
            <a:avLst/>
          </a:prstGeom>
        </p:spPr>
      </p:pic>
      <p:sp>
        <p:nvSpPr>
          <p:cNvPr id="12" name="Text 6"/>
          <p:cNvSpPr/>
          <p:nvPr/>
        </p:nvSpPr>
        <p:spPr>
          <a:xfrm>
            <a:off x="6085403" y="6277570"/>
            <a:ext cx="3107650" cy="267414"/>
          </a:xfrm>
          <a:prstGeom prst="rect">
            <a:avLst/>
          </a:prstGeom>
          <a:noFill/>
          <a:ln/>
        </p:spPr>
        <p:txBody>
          <a:bodyPr wrap="none" lIns="0" tIns="0" rIns="0" bIns="0" rtlCol="0" anchor="t"/>
          <a:lstStyle/>
          <a:p>
            <a:pPr marL="0" indent="0" algn="l">
              <a:lnSpc>
                <a:spcPts val="2100"/>
              </a:lnSpc>
              <a:buNone/>
            </a:pPr>
            <a:r>
              <a:rPr lang="en-US" sz="1650" b="1" kern="0" spc="-51" dirty="0">
                <a:solidFill>
                  <a:srgbClr val="272525"/>
                </a:solidFill>
                <a:latin typeface="Inter Bold" pitchFamily="34" charset="0"/>
                <a:ea typeface="Inter Bold" pitchFamily="34" charset="-122"/>
                <a:cs typeface="Inter Bold" pitchFamily="34" charset="-120"/>
              </a:rPr>
              <a:t>Data Management and Security</a:t>
            </a:r>
            <a:endParaRPr lang="en-US" sz="1650" dirty="0"/>
          </a:p>
        </p:txBody>
      </p:sp>
      <p:sp>
        <p:nvSpPr>
          <p:cNvPr id="13" name="Text 7"/>
          <p:cNvSpPr/>
          <p:nvPr/>
        </p:nvSpPr>
        <p:spPr>
          <a:xfrm>
            <a:off x="6085403" y="6647617"/>
            <a:ext cx="3844647" cy="1095375"/>
          </a:xfrm>
          <a:prstGeom prst="rect">
            <a:avLst/>
          </a:prstGeom>
          <a:noFill/>
          <a:ln/>
        </p:spPr>
        <p:txBody>
          <a:bodyPr wrap="square" lIns="0" tIns="0" rIns="0" bIns="0" rtlCol="0" anchor="t"/>
          <a:lstStyle/>
          <a:p>
            <a:pPr marL="0" indent="0" algn="l">
              <a:lnSpc>
                <a:spcPts val="2150"/>
              </a:lnSpc>
              <a:buNone/>
            </a:pPr>
            <a:r>
              <a:rPr lang="en-US" sz="1300" kern="0" spc="-27" dirty="0">
                <a:solidFill>
                  <a:srgbClr val="272525"/>
                </a:solidFill>
                <a:latin typeface="Inter" pitchFamily="34" charset="0"/>
                <a:ea typeface="Inter" pitchFamily="34" charset="-122"/>
                <a:cs typeface="Inter" pitchFamily="34" charset="-120"/>
              </a:rPr>
              <a:t>The system saves attendance data and user details in an </a:t>
            </a:r>
            <a:r>
              <a:rPr lang="en-US" sz="1300" b="1" kern="0" spc="-27" dirty="0">
                <a:solidFill>
                  <a:srgbClr val="272525"/>
                </a:solidFill>
                <a:latin typeface="Inter" pitchFamily="34" charset="0"/>
                <a:ea typeface="Inter" pitchFamily="34" charset="-122"/>
                <a:cs typeface="Inter" pitchFamily="34" charset="-120"/>
              </a:rPr>
              <a:t>Excel file</a:t>
            </a:r>
            <a:r>
              <a:rPr lang="en-US" sz="1300" kern="0" spc="-27" dirty="0">
                <a:solidFill>
                  <a:srgbClr val="272525"/>
                </a:solidFill>
                <a:latin typeface="Inter" pitchFamily="34" charset="0"/>
                <a:ea typeface="Inter" pitchFamily="34" charset="-122"/>
                <a:cs typeface="Inter" pitchFamily="34" charset="-120"/>
              </a:rPr>
              <a:t>, which provides a secure and organized way to manage and retrieve records as needed.</a:t>
            </a:r>
            <a:endParaRPr lang="en-US" sz="1300" dirty="0"/>
          </a:p>
        </p:txBody>
      </p:sp>
      <p:pic>
        <p:nvPicPr>
          <p:cNvPr id="14" name="Image 4" descr="preencoded.png"/>
          <p:cNvPicPr>
            <a:picLocks noChangeAspect="1"/>
          </p:cNvPicPr>
          <p:nvPr/>
        </p:nvPicPr>
        <p:blipFill>
          <a:blip r:embed="rId7"/>
          <a:stretch>
            <a:fillRect/>
          </a:stretch>
        </p:blipFill>
        <p:spPr>
          <a:xfrm>
            <a:off x="10186749" y="5678567"/>
            <a:ext cx="427911" cy="427911"/>
          </a:xfrm>
          <a:prstGeom prst="rect">
            <a:avLst/>
          </a:prstGeom>
        </p:spPr>
      </p:pic>
      <p:sp>
        <p:nvSpPr>
          <p:cNvPr id="15" name="Text 8"/>
          <p:cNvSpPr/>
          <p:nvPr/>
        </p:nvSpPr>
        <p:spPr>
          <a:xfrm>
            <a:off x="10186749" y="6277570"/>
            <a:ext cx="3003828" cy="267414"/>
          </a:xfrm>
          <a:prstGeom prst="rect">
            <a:avLst/>
          </a:prstGeom>
          <a:noFill/>
          <a:ln/>
        </p:spPr>
        <p:txBody>
          <a:bodyPr wrap="none" lIns="0" tIns="0" rIns="0" bIns="0" rtlCol="0" anchor="t"/>
          <a:lstStyle/>
          <a:p>
            <a:pPr marL="0" indent="0" algn="l">
              <a:lnSpc>
                <a:spcPts val="2100"/>
              </a:lnSpc>
              <a:buNone/>
            </a:pPr>
            <a:r>
              <a:rPr lang="en-US" sz="1650" b="1" kern="0" spc="-51" dirty="0">
                <a:solidFill>
                  <a:srgbClr val="272525"/>
                </a:solidFill>
                <a:latin typeface="Inter Bold" pitchFamily="34" charset="0"/>
                <a:ea typeface="Inter Bold" pitchFamily="34" charset="-122"/>
                <a:cs typeface="Inter Bold" pitchFamily="34" charset="-120"/>
              </a:rPr>
              <a:t>Elimination of Buddy Punching</a:t>
            </a:r>
            <a:endParaRPr lang="en-US" sz="1650" dirty="0"/>
          </a:p>
        </p:txBody>
      </p:sp>
      <p:sp>
        <p:nvSpPr>
          <p:cNvPr id="16" name="Text 9"/>
          <p:cNvSpPr/>
          <p:nvPr/>
        </p:nvSpPr>
        <p:spPr>
          <a:xfrm>
            <a:off x="10186749" y="6647617"/>
            <a:ext cx="3844647" cy="1095375"/>
          </a:xfrm>
          <a:prstGeom prst="rect">
            <a:avLst/>
          </a:prstGeom>
          <a:noFill/>
          <a:ln/>
        </p:spPr>
        <p:txBody>
          <a:bodyPr wrap="square" lIns="0" tIns="0" rIns="0" bIns="0" rtlCol="0" anchor="t"/>
          <a:lstStyle/>
          <a:p>
            <a:pPr marL="0" indent="0" algn="l">
              <a:lnSpc>
                <a:spcPts val="2150"/>
              </a:lnSpc>
              <a:buNone/>
            </a:pPr>
            <a:r>
              <a:rPr lang="en-US" sz="1300" kern="0" spc="-27" dirty="0">
                <a:solidFill>
                  <a:srgbClr val="272525"/>
                </a:solidFill>
                <a:latin typeface="Inter" pitchFamily="34" charset="0"/>
                <a:ea typeface="Inter" pitchFamily="34" charset="-122"/>
                <a:cs typeface="Inter" pitchFamily="34" charset="-120"/>
              </a:rPr>
              <a:t>The use of facial recognition ensures that only the registered individual can mark their attendance, preventing issues like buddy punching.</a:t>
            </a:r>
            <a:endParaRPr lang="en-US" sz="1300" dirty="0"/>
          </a:p>
        </p:txBody>
      </p:sp>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45916167-0CD6-D245-2DD3-AA693E808757}"/>
                  </a:ext>
                </a:extLst>
              </p14:cNvPr>
              <p14:cNvContentPartPr/>
              <p14:nvPr/>
            </p14:nvContentPartPr>
            <p14:xfrm>
              <a:off x="12890310" y="7695330"/>
              <a:ext cx="1582920" cy="408600"/>
            </p14:xfrm>
          </p:contentPart>
        </mc:Choice>
        <mc:Fallback xmlns="">
          <p:pic>
            <p:nvPicPr>
              <p:cNvPr id="17" name="Ink 16">
                <a:extLst>
                  <a:ext uri="{FF2B5EF4-FFF2-40B4-BE49-F238E27FC236}">
                    <a16:creationId xmlns:a16="http://schemas.microsoft.com/office/drawing/2014/main" id="{45916167-0CD6-D245-2DD3-AA693E808757}"/>
                  </a:ext>
                </a:extLst>
              </p:cNvPr>
              <p:cNvPicPr/>
              <p:nvPr/>
            </p:nvPicPr>
            <p:blipFill>
              <a:blip r:embed="rId9"/>
              <a:stretch>
                <a:fillRect/>
              </a:stretch>
            </p:blipFill>
            <p:spPr>
              <a:xfrm>
                <a:off x="12827310" y="7632690"/>
                <a:ext cx="1708560" cy="5342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04042"/>
            <a:ext cx="12384286"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User-Friendly Interface: Simplifying Daily Tasks</a:t>
            </a:r>
            <a:endParaRPr lang="en-US" sz="4450" dirty="0"/>
          </a:p>
        </p:txBody>
      </p:sp>
      <p:sp>
        <p:nvSpPr>
          <p:cNvPr id="3" name="Text 1"/>
          <p:cNvSpPr/>
          <p:nvPr/>
        </p:nvSpPr>
        <p:spPr>
          <a:xfrm>
            <a:off x="793790" y="2066449"/>
            <a:ext cx="13042821"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At the heart of our Attendance Management System lies an intuitive and user-friendly interface. We understand that technology is only as good as its usability, which is why we've prioritized creating an interface that is accessible to users of all technical backgrounds.</a:t>
            </a:r>
            <a:endParaRPr lang="en-US" sz="1750" dirty="0"/>
          </a:p>
        </p:txBody>
      </p:sp>
      <p:sp>
        <p:nvSpPr>
          <p:cNvPr id="4" name="Text 2"/>
          <p:cNvSpPr/>
          <p:nvPr/>
        </p:nvSpPr>
        <p:spPr>
          <a:xfrm>
            <a:off x="793790" y="3637121"/>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Intuitive Design</a:t>
            </a:r>
            <a:endParaRPr lang="en-US" sz="2200" dirty="0"/>
          </a:p>
        </p:txBody>
      </p:sp>
      <p:sp>
        <p:nvSpPr>
          <p:cNvPr id="5" name="Text 3"/>
          <p:cNvSpPr/>
          <p:nvPr/>
        </p:nvSpPr>
        <p:spPr>
          <a:xfrm>
            <a:off x="793790" y="4218265"/>
            <a:ext cx="3978116" cy="290322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app's layout is crafted for simplicity, featuring large, clearly labeled buttons and a logical flow between screens. This design ensures that users can navigate the system effortlessly, reducing the learning curve and increasing adoption rates across organizations.</a:t>
            </a:r>
            <a:endParaRPr lang="en-US" sz="1750" dirty="0"/>
          </a:p>
        </p:txBody>
      </p:sp>
      <p:sp>
        <p:nvSpPr>
          <p:cNvPr id="6" name="Text 4"/>
          <p:cNvSpPr/>
          <p:nvPr/>
        </p:nvSpPr>
        <p:spPr>
          <a:xfrm>
            <a:off x="5332928" y="3637121"/>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Clear Instructions</a:t>
            </a:r>
            <a:endParaRPr lang="en-US" sz="2200" dirty="0"/>
          </a:p>
        </p:txBody>
      </p:sp>
      <p:sp>
        <p:nvSpPr>
          <p:cNvPr id="7" name="Text 5"/>
          <p:cNvSpPr/>
          <p:nvPr/>
        </p:nvSpPr>
        <p:spPr>
          <a:xfrm>
            <a:off x="5332928" y="4218265"/>
            <a:ext cx="3978116" cy="254031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Each step of the process, from initial setup to daily use, is accompanied by concise, easy-to-follow instructions. This guided approach minimizes confusion and helps users complete tasks quickly and accurately, enhancing overall efficiency.</a:t>
            </a:r>
            <a:endParaRPr lang="en-US" sz="1750" dirty="0"/>
          </a:p>
        </p:txBody>
      </p:sp>
      <p:sp>
        <p:nvSpPr>
          <p:cNvPr id="8" name="Text 6"/>
          <p:cNvSpPr/>
          <p:nvPr/>
        </p:nvSpPr>
        <p:spPr>
          <a:xfrm>
            <a:off x="9872067" y="3637121"/>
            <a:ext cx="2865120"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Responsive Feedback</a:t>
            </a:r>
            <a:endParaRPr lang="en-US" sz="2200" dirty="0"/>
          </a:p>
        </p:txBody>
      </p:sp>
      <p:sp>
        <p:nvSpPr>
          <p:cNvPr id="9" name="Text 7"/>
          <p:cNvSpPr/>
          <p:nvPr/>
        </p:nvSpPr>
        <p:spPr>
          <a:xfrm>
            <a:off x="9872067" y="4218265"/>
            <a:ext cx="3978116" cy="254031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system provides immediate visual and textual feedback for all actions, confirming successful operations or guiding users through error resolution. This responsive design builds user confidence and reduces the need for technical support.</a:t>
            </a:r>
            <a:endParaRPr lang="en-US" sz="1750"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D2535A6A-9ED9-0F4C-AE60-C53B05CEA3BE}"/>
                  </a:ext>
                </a:extLst>
              </p14:cNvPr>
              <p14:cNvContentPartPr/>
              <p14:nvPr/>
            </p14:nvContentPartPr>
            <p14:xfrm>
              <a:off x="12896070" y="7809840"/>
              <a:ext cx="1580040" cy="339840"/>
            </p14:xfrm>
          </p:contentPart>
        </mc:Choice>
        <mc:Fallback xmlns="">
          <p:pic>
            <p:nvPicPr>
              <p:cNvPr id="10" name="Ink 9">
                <a:extLst>
                  <a:ext uri="{FF2B5EF4-FFF2-40B4-BE49-F238E27FC236}">
                    <a16:creationId xmlns:a16="http://schemas.microsoft.com/office/drawing/2014/main" id="{D2535A6A-9ED9-0F4C-AE60-C53B05CEA3BE}"/>
                  </a:ext>
                </a:extLst>
              </p:cNvPr>
              <p:cNvPicPr/>
              <p:nvPr/>
            </p:nvPicPr>
            <p:blipFill>
              <a:blip r:embed="rId4"/>
              <a:stretch>
                <a:fillRect/>
              </a:stretch>
            </p:blipFill>
            <p:spPr>
              <a:xfrm>
                <a:off x="12833430" y="7747200"/>
                <a:ext cx="1705680" cy="46548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845</Words>
  <Application>Microsoft Office PowerPoint</Application>
  <PresentationFormat>Custom</PresentationFormat>
  <Paragraphs>52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Abhishek Poojary</cp:lastModifiedBy>
  <cp:revision>2</cp:revision>
  <dcterms:created xsi:type="dcterms:W3CDTF">2024-11-07T17:18:44Z</dcterms:created>
  <dcterms:modified xsi:type="dcterms:W3CDTF">2024-11-07T20:08:42Z</dcterms:modified>
</cp:coreProperties>
</file>