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60" r:id="rId5"/>
    <p:sldId id="264" r:id="rId6"/>
    <p:sldId id="268" r:id="rId7"/>
    <p:sldId id="269" r:id="rId8"/>
    <p:sldId id="270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5"/>
    <p:restoredTop sz="94669"/>
  </p:normalViewPr>
  <p:slideViewPr>
    <p:cSldViewPr snapToGrid="0" snapToObjects="1">
      <p:cViewPr varScale="1">
        <p:scale>
          <a:sx n="57" d="100"/>
          <a:sy n="57" d="100"/>
        </p:scale>
        <p:origin x="184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pPr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337F-F0D7-5243-B5C6-8B06926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 Flood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0CA43-68BE-9040-A31B-D9976C96D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3768"/>
            <a:ext cx="8229600" cy="2408765"/>
          </a:xfrm>
        </p:spPr>
      </p:pic>
    </p:spTree>
    <p:extLst>
      <p:ext uri="{BB962C8B-B14F-4D97-AF65-F5344CB8AC3E}">
        <p14:creationId xmlns:p14="http://schemas.microsoft.com/office/powerpoint/2010/main" val="391141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70709-0FAA-1646-B21A-DFB79278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386361" cy="3372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EC04A-29C9-2143-927E-ED62072E8513}"/>
              </a:ext>
            </a:extLst>
          </p:cNvPr>
          <p:cNvSpPr txBox="1"/>
          <p:nvPr/>
        </p:nvSpPr>
        <p:spPr>
          <a:xfrm>
            <a:off x="312234" y="392522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573851"/>
            <a:ext cx="8005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3C1B71"/>
                </a:solidFill>
                <a:latin typeface="Arial"/>
                <a:cs typeface="Arial Unicode MS"/>
              </a:rPr>
              <a:t>Hping</a:t>
            </a:r>
            <a:endParaRPr lang="en-US" sz="60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endParaRPr lang="en-US" sz="60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                   </a:t>
            </a:r>
          </a:p>
          <a:p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                   </a:t>
            </a:r>
            <a:r>
              <a:rPr lang="en-US" sz="2800" b="1" dirty="0" err="1">
                <a:solidFill>
                  <a:srgbClr val="3C1B71"/>
                </a:solidFill>
                <a:latin typeface="Arial"/>
                <a:cs typeface="Arial Unicode MS"/>
              </a:rPr>
              <a:t>Abhishek</a:t>
            </a:r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(251055990)</a:t>
            </a:r>
          </a:p>
          <a:p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                                              </a:t>
            </a:r>
            <a:r>
              <a:rPr lang="en-US" sz="2800" b="1" dirty="0" err="1">
                <a:solidFill>
                  <a:srgbClr val="3C1B71"/>
                </a:solidFill>
                <a:latin typeface="Arial"/>
                <a:cs typeface="Arial Unicode MS"/>
              </a:rPr>
              <a:t>Kanika</a:t>
            </a:r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(251056785)</a:t>
            </a:r>
          </a:p>
          <a:p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                                                 </a:t>
            </a:r>
            <a:r>
              <a:rPr lang="en-US" sz="2800" b="1" dirty="0" err="1">
                <a:solidFill>
                  <a:srgbClr val="3C1B71"/>
                </a:solidFill>
                <a:latin typeface="Arial"/>
                <a:cs typeface="Arial Unicode MS"/>
              </a:rPr>
              <a:t>Parth</a:t>
            </a:r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(251054678)</a:t>
            </a:r>
          </a:p>
          <a:p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                                            </a:t>
            </a:r>
            <a:r>
              <a:rPr lang="en-US" sz="2800" b="1" dirty="0" err="1">
                <a:solidFill>
                  <a:srgbClr val="3C1B71"/>
                </a:solidFill>
                <a:latin typeface="Arial"/>
                <a:cs typeface="Arial Unicode MS"/>
              </a:rPr>
              <a:t>Shreyas</a:t>
            </a:r>
            <a:r>
              <a:rPr lang="en-US" sz="2800" b="1" dirty="0">
                <a:solidFill>
                  <a:srgbClr val="3C1B71"/>
                </a:solidFill>
                <a:latin typeface="Arial"/>
                <a:cs typeface="Arial Unicode MS"/>
              </a:rPr>
              <a:t>(251054240)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C1B71"/>
                </a:solidFill>
                <a:latin typeface="Arial"/>
                <a:cs typeface="Arial Unicode MS"/>
              </a:rPr>
              <a:t>Overview</a:t>
            </a:r>
          </a:p>
          <a:p>
            <a:endParaRPr lang="en-US" sz="2800" dirty="0"/>
          </a:p>
          <a:p>
            <a:r>
              <a:rPr lang="en-US" sz="2800" dirty="0" err="1"/>
              <a:t>Hping</a:t>
            </a:r>
            <a:r>
              <a:rPr lang="en-US" sz="2800" dirty="0"/>
              <a:t> is essentially a command-line oriented TCP/ IP packet assembler and analyzer.</a:t>
            </a:r>
          </a:p>
          <a:p>
            <a:endParaRPr lang="en-US" sz="2800" dirty="0"/>
          </a:p>
          <a:p>
            <a:r>
              <a:rPr lang="en-US" sz="2800" dirty="0"/>
              <a:t>It supports TCP, UDP, ICMP and RAW-IP protocols.</a:t>
            </a:r>
          </a:p>
          <a:p>
            <a:endParaRPr lang="en-US" sz="2800" dirty="0"/>
          </a:p>
          <a:p>
            <a:r>
              <a:rPr lang="en-US" sz="2800" dirty="0"/>
              <a:t>It has a </a:t>
            </a:r>
            <a:r>
              <a:rPr lang="en-US" sz="2800" dirty="0" err="1"/>
              <a:t>traceroute</a:t>
            </a:r>
            <a:r>
              <a:rPr lang="en-US" sz="2800" dirty="0"/>
              <a:t> mode.</a:t>
            </a:r>
          </a:p>
          <a:p>
            <a:endParaRPr lang="en-US" sz="2800" dirty="0"/>
          </a:p>
          <a:p>
            <a:r>
              <a:rPr lang="en-US" sz="2800" dirty="0"/>
              <a:t>It has the ability to send files between a covered channel.</a:t>
            </a:r>
          </a:p>
          <a:p>
            <a:endParaRPr lang="en-US" sz="3600" b="1" dirty="0">
              <a:solidFill>
                <a:srgbClr val="000000"/>
              </a:solidFill>
              <a:latin typeface="Arial"/>
              <a:cs typeface="Arial Unicode MS"/>
            </a:endParaRPr>
          </a:p>
          <a:p>
            <a:endParaRPr lang="en-US" sz="1200" b="1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19456"/>
            <a:ext cx="800570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Applications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Firewall testing</a:t>
            </a:r>
          </a:p>
          <a:p>
            <a:endParaRPr lang="en-US" sz="2000" dirty="0"/>
          </a:p>
          <a:p>
            <a:r>
              <a:rPr lang="en-US" sz="2000" dirty="0"/>
              <a:t>Advanced port scanning</a:t>
            </a:r>
          </a:p>
          <a:p>
            <a:endParaRPr lang="en-US" sz="2000" dirty="0"/>
          </a:p>
          <a:p>
            <a:r>
              <a:rPr lang="en-US" sz="2000" dirty="0"/>
              <a:t>Network testing, using different protocols, TOS, fragmentation</a:t>
            </a:r>
          </a:p>
          <a:p>
            <a:endParaRPr lang="en-US" sz="2000" dirty="0"/>
          </a:p>
          <a:p>
            <a:r>
              <a:rPr lang="en-US" sz="2000" dirty="0"/>
              <a:t>Manual path MTU discovery</a:t>
            </a:r>
          </a:p>
          <a:p>
            <a:endParaRPr lang="en-US" sz="2000" dirty="0"/>
          </a:p>
          <a:p>
            <a:r>
              <a:rPr lang="en-US" sz="2000" dirty="0"/>
              <a:t>Advanced </a:t>
            </a:r>
            <a:r>
              <a:rPr lang="en-US" sz="2000" dirty="0" err="1"/>
              <a:t>traceroute</a:t>
            </a:r>
            <a:r>
              <a:rPr lang="en-US" sz="2000" dirty="0"/>
              <a:t>, under all the supported protocols</a:t>
            </a:r>
          </a:p>
          <a:p>
            <a:endParaRPr lang="en-US" sz="2000" dirty="0"/>
          </a:p>
          <a:p>
            <a:r>
              <a:rPr lang="en-US" sz="2000" dirty="0"/>
              <a:t>Remote OS fingerprinting</a:t>
            </a:r>
          </a:p>
          <a:p>
            <a:endParaRPr lang="en-US" sz="2000" dirty="0"/>
          </a:p>
          <a:p>
            <a:r>
              <a:rPr lang="en-US" sz="2000" dirty="0"/>
              <a:t>Remote uptime guessing</a:t>
            </a:r>
          </a:p>
          <a:p>
            <a:endParaRPr lang="en-US" sz="2000" dirty="0"/>
          </a:p>
          <a:p>
            <a:r>
              <a:rPr lang="en-US" sz="2000" dirty="0"/>
              <a:t>TCP/IP stacks auditing</a:t>
            </a:r>
          </a:p>
          <a:p>
            <a:endParaRPr lang="en-US" sz="1600" dirty="0"/>
          </a:p>
          <a:p>
            <a:br>
              <a:rPr lang="en-US" sz="3600" dirty="0"/>
            </a:br>
            <a:endParaRPr lang="en-US" sz="36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2400"/>
              </a:spcAft>
              <a:buSzPct val="75000"/>
            </a:pPr>
            <a:r>
              <a:rPr lang="en-US" sz="3200" b="1" dirty="0">
                <a:solidFill>
                  <a:srgbClr val="807F83"/>
                </a:solidFill>
                <a:latin typeface="Arial"/>
                <a:cs typeface="Arial"/>
              </a:rPr>
              <a:t>Flags we used for </a:t>
            </a:r>
            <a:r>
              <a:rPr lang="en-US" sz="3200" b="1" dirty="0" err="1">
                <a:solidFill>
                  <a:srgbClr val="807F83"/>
                </a:solidFill>
                <a:latin typeface="Arial"/>
                <a:cs typeface="Arial"/>
              </a:rPr>
              <a:t>hping</a:t>
            </a:r>
            <a:r>
              <a:rPr lang="en-US" sz="3200" b="1" dirty="0">
                <a:solidFill>
                  <a:srgbClr val="807F83"/>
                </a:solidFill>
                <a:latin typeface="Arial"/>
                <a:cs typeface="Arial"/>
              </a:rPr>
              <a:t> attacks</a:t>
            </a:r>
          </a:p>
          <a:p>
            <a:r>
              <a:rPr lang="en-US" sz="2800" dirty="0"/>
              <a:t>1.--flood</a:t>
            </a:r>
          </a:p>
          <a:p>
            <a:r>
              <a:rPr lang="en-US" sz="2800" dirty="0"/>
              <a:t>Sending packets as fast as possible, without taking care to show incoming replies. Flood mode.</a:t>
            </a:r>
          </a:p>
          <a:p>
            <a:r>
              <a:rPr lang="en-US" sz="2800" dirty="0"/>
              <a:t>2.-c 100000</a:t>
            </a:r>
          </a:p>
          <a:p>
            <a:r>
              <a:rPr lang="en-US" sz="2800" dirty="0"/>
              <a:t>Number of packets to send.</a:t>
            </a:r>
          </a:p>
          <a:p>
            <a:r>
              <a:rPr lang="en-US" sz="2800" dirty="0"/>
              <a:t>3.-d 120</a:t>
            </a:r>
          </a:p>
          <a:p>
            <a:r>
              <a:rPr lang="en-US" sz="2800" dirty="0"/>
              <a:t> Size of each packet that was sent to target machine.</a:t>
            </a:r>
          </a:p>
          <a:p>
            <a:r>
              <a:rPr lang="en-US" sz="2800" dirty="0"/>
              <a:t>4.-S</a:t>
            </a:r>
          </a:p>
          <a:p>
            <a:r>
              <a:rPr lang="en-US" sz="2800" dirty="0"/>
              <a:t>Sending SYN packets only.</a:t>
            </a:r>
          </a:p>
          <a:p>
            <a:r>
              <a:rPr lang="en-US" sz="2800" dirty="0"/>
              <a:t>5.-p 21</a:t>
            </a:r>
          </a:p>
          <a:p>
            <a:r>
              <a:rPr lang="en-US" sz="2800" dirty="0"/>
              <a:t>Destination port (21 being FTP port).</a:t>
            </a:r>
          </a:p>
          <a:p>
            <a:pPr marL="685800" indent="-685800">
              <a:spcAft>
                <a:spcPts val="2400"/>
              </a:spcAft>
              <a:buSzPct val="75000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Attacks using hping3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DOS attack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An attack meant to shut down a machine or network, making it inaccessible to its intended users by flooding it with traffic.</a:t>
            </a:r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SYN flood attacks work by exploiting the handshake process of a TCP connection.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Lenovo\Desktop\syn-flood-atta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952" y="3108960"/>
            <a:ext cx="4766690" cy="2770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Flooding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  <p:pic>
        <p:nvPicPr>
          <p:cNvPr id="2050" name="Picture 2" descr="C:\Users\Lenovo\Desktop\icmp flood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687" y="2587751"/>
            <a:ext cx="4877499" cy="32891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EF28-9E37-2E49-8EC2-172DC6B1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ICMP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3E904-F4C1-E74C-AEFD-4B5FD7EAC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8013"/>
            <a:ext cx="8229600" cy="2463691"/>
          </a:xfrm>
        </p:spPr>
      </p:pic>
    </p:spTree>
    <p:extLst>
      <p:ext uri="{BB962C8B-B14F-4D97-AF65-F5344CB8AC3E}">
        <p14:creationId xmlns:p14="http://schemas.microsoft.com/office/powerpoint/2010/main" val="18730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240</Words>
  <Application>Microsoft Macintosh PowerPoint</Application>
  <PresentationFormat>On-screen Show (4:3)</PresentationFormat>
  <Paragraphs>67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Attacks using hping3</vt:lpstr>
      <vt:lpstr>SYN Flooding</vt:lpstr>
      <vt:lpstr>ICMP Flooding</vt:lpstr>
      <vt:lpstr>ICMP Attack</vt:lpstr>
      <vt:lpstr>SYN Flood Attack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Shreyas Satyan</cp:lastModifiedBy>
  <cp:revision>96</cp:revision>
  <cp:lastPrinted>2012-01-12T15:01:17Z</cp:lastPrinted>
  <dcterms:created xsi:type="dcterms:W3CDTF">2011-12-23T15:22:14Z</dcterms:created>
  <dcterms:modified xsi:type="dcterms:W3CDTF">2019-03-11T16:23:35Z</dcterms:modified>
</cp:coreProperties>
</file>