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2FFF6-BEDD-40B8-A2E0-4BCC23CFF69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29B-DFBD-4770-9533-C71190BD6C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F29B-DFBD-4770-9533-C71190BD6C5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43000" y="4453712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01203" y="4105706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59407" y="3757688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17610" y="3409683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60956" y="1817776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396608" y="198310"/>
                </a:moveTo>
                <a:lnTo>
                  <a:pt x="392899" y="160731"/>
                </a:lnTo>
                <a:lnTo>
                  <a:pt x="392798" y="159550"/>
                </a:lnTo>
                <a:lnTo>
                  <a:pt x="381520" y="122415"/>
                </a:lnTo>
                <a:lnTo>
                  <a:pt x="380238" y="120040"/>
                </a:lnTo>
                <a:lnTo>
                  <a:pt x="379488" y="117640"/>
                </a:lnTo>
                <a:lnTo>
                  <a:pt x="374027" y="108407"/>
                </a:lnTo>
                <a:lnTo>
                  <a:pt x="363296" y="88290"/>
                </a:lnTo>
                <a:lnTo>
                  <a:pt x="359270" y="83388"/>
                </a:lnTo>
                <a:lnTo>
                  <a:pt x="356577" y="78816"/>
                </a:lnTo>
                <a:lnTo>
                  <a:pt x="355917" y="79311"/>
                </a:lnTo>
                <a:lnTo>
                  <a:pt x="338531" y="58089"/>
                </a:lnTo>
                <a:lnTo>
                  <a:pt x="308330" y="33324"/>
                </a:lnTo>
                <a:lnTo>
                  <a:pt x="274193" y="15100"/>
                </a:lnTo>
                <a:lnTo>
                  <a:pt x="237185" y="3848"/>
                </a:lnTo>
                <a:lnTo>
                  <a:pt x="198310" y="0"/>
                </a:lnTo>
                <a:lnTo>
                  <a:pt x="153517" y="5105"/>
                </a:lnTo>
                <a:lnTo>
                  <a:pt x="153250" y="5207"/>
                </a:lnTo>
                <a:lnTo>
                  <a:pt x="152844" y="5245"/>
                </a:lnTo>
                <a:lnTo>
                  <a:pt x="130263" y="13309"/>
                </a:lnTo>
                <a:lnTo>
                  <a:pt x="112052" y="19735"/>
                </a:lnTo>
                <a:lnTo>
                  <a:pt x="111760" y="19926"/>
                </a:lnTo>
                <a:lnTo>
                  <a:pt x="111099" y="20154"/>
                </a:lnTo>
                <a:lnTo>
                  <a:pt x="90817" y="33058"/>
                </a:lnTo>
                <a:lnTo>
                  <a:pt x="75184" y="42862"/>
                </a:lnTo>
                <a:lnTo>
                  <a:pt x="74790" y="43256"/>
                </a:lnTo>
                <a:lnTo>
                  <a:pt x="74282" y="43573"/>
                </a:lnTo>
                <a:lnTo>
                  <a:pt x="58610" y="59245"/>
                </a:lnTo>
                <a:lnTo>
                  <a:pt x="44246" y="73444"/>
                </a:lnTo>
                <a:lnTo>
                  <a:pt x="43942" y="73914"/>
                </a:lnTo>
                <a:lnTo>
                  <a:pt x="43573" y="74282"/>
                </a:lnTo>
                <a:lnTo>
                  <a:pt x="27686" y="99275"/>
                </a:lnTo>
                <a:lnTo>
                  <a:pt x="20510" y="110464"/>
                </a:lnTo>
                <a:lnTo>
                  <a:pt x="20421" y="110693"/>
                </a:lnTo>
                <a:lnTo>
                  <a:pt x="20167" y="111099"/>
                </a:lnTo>
                <a:lnTo>
                  <a:pt x="5245" y="152831"/>
                </a:lnTo>
                <a:lnTo>
                  <a:pt x="3467" y="168224"/>
                </a:lnTo>
                <a:lnTo>
                  <a:pt x="0" y="197662"/>
                </a:lnTo>
                <a:lnTo>
                  <a:pt x="38" y="198056"/>
                </a:lnTo>
                <a:lnTo>
                  <a:pt x="12" y="198310"/>
                </a:lnTo>
                <a:lnTo>
                  <a:pt x="990" y="206832"/>
                </a:lnTo>
                <a:lnTo>
                  <a:pt x="4737" y="241388"/>
                </a:lnTo>
                <a:lnTo>
                  <a:pt x="5080" y="242430"/>
                </a:lnTo>
                <a:lnTo>
                  <a:pt x="5245" y="243776"/>
                </a:lnTo>
                <a:lnTo>
                  <a:pt x="12204" y="263258"/>
                </a:lnTo>
                <a:lnTo>
                  <a:pt x="18808" y="282562"/>
                </a:lnTo>
                <a:lnTo>
                  <a:pt x="19532" y="283768"/>
                </a:lnTo>
                <a:lnTo>
                  <a:pt x="20167" y="285508"/>
                </a:lnTo>
                <a:lnTo>
                  <a:pt x="31407" y="303199"/>
                </a:lnTo>
                <a:lnTo>
                  <a:pt x="41490" y="319697"/>
                </a:lnTo>
                <a:lnTo>
                  <a:pt x="42684" y="320941"/>
                </a:lnTo>
                <a:lnTo>
                  <a:pt x="43573" y="322326"/>
                </a:lnTo>
                <a:lnTo>
                  <a:pt x="58572" y="337337"/>
                </a:lnTo>
                <a:lnTo>
                  <a:pt x="72097" y="351282"/>
                </a:lnTo>
                <a:lnTo>
                  <a:pt x="73317" y="352082"/>
                </a:lnTo>
                <a:lnTo>
                  <a:pt x="74282" y="353034"/>
                </a:lnTo>
                <a:lnTo>
                  <a:pt x="101523" y="370370"/>
                </a:lnTo>
                <a:lnTo>
                  <a:pt x="109918" y="375805"/>
                </a:lnTo>
                <a:lnTo>
                  <a:pt x="110286" y="375945"/>
                </a:lnTo>
                <a:lnTo>
                  <a:pt x="111099" y="376453"/>
                </a:lnTo>
                <a:lnTo>
                  <a:pt x="144957" y="388556"/>
                </a:lnTo>
                <a:lnTo>
                  <a:pt x="152285" y="391210"/>
                </a:lnTo>
                <a:lnTo>
                  <a:pt x="152476" y="391236"/>
                </a:lnTo>
                <a:lnTo>
                  <a:pt x="152844" y="391363"/>
                </a:lnTo>
                <a:lnTo>
                  <a:pt x="162839" y="392518"/>
                </a:lnTo>
                <a:lnTo>
                  <a:pt x="195922" y="396608"/>
                </a:lnTo>
                <a:lnTo>
                  <a:pt x="197205" y="396494"/>
                </a:lnTo>
                <a:lnTo>
                  <a:pt x="198310" y="396608"/>
                </a:lnTo>
                <a:lnTo>
                  <a:pt x="212280" y="395008"/>
                </a:lnTo>
                <a:lnTo>
                  <a:pt x="239229" y="392341"/>
                </a:lnTo>
                <a:lnTo>
                  <a:pt x="241350" y="391642"/>
                </a:lnTo>
                <a:lnTo>
                  <a:pt x="243776" y="391363"/>
                </a:lnTo>
                <a:lnTo>
                  <a:pt x="261937" y="384886"/>
                </a:lnTo>
                <a:lnTo>
                  <a:pt x="280568" y="378752"/>
                </a:lnTo>
                <a:lnTo>
                  <a:pt x="282765" y="377444"/>
                </a:lnTo>
                <a:lnTo>
                  <a:pt x="285521" y="376453"/>
                </a:lnTo>
                <a:lnTo>
                  <a:pt x="302679" y="365544"/>
                </a:lnTo>
                <a:lnTo>
                  <a:pt x="318312" y="356196"/>
                </a:lnTo>
                <a:lnTo>
                  <a:pt x="320179" y="354418"/>
                </a:lnTo>
                <a:lnTo>
                  <a:pt x="322338" y="353034"/>
                </a:lnTo>
                <a:lnTo>
                  <a:pt x="338988" y="336384"/>
                </a:lnTo>
                <a:lnTo>
                  <a:pt x="350862" y="325005"/>
                </a:lnTo>
                <a:lnTo>
                  <a:pt x="351790" y="323583"/>
                </a:lnTo>
                <a:lnTo>
                  <a:pt x="353047" y="322326"/>
                </a:lnTo>
                <a:lnTo>
                  <a:pt x="367588" y="299453"/>
                </a:lnTo>
                <a:lnTo>
                  <a:pt x="375551" y="287286"/>
                </a:lnTo>
                <a:lnTo>
                  <a:pt x="375856" y="286435"/>
                </a:lnTo>
                <a:lnTo>
                  <a:pt x="376453" y="285508"/>
                </a:lnTo>
                <a:lnTo>
                  <a:pt x="383819" y="264909"/>
                </a:lnTo>
                <a:lnTo>
                  <a:pt x="390791" y="246037"/>
                </a:lnTo>
                <a:lnTo>
                  <a:pt x="390918" y="245046"/>
                </a:lnTo>
                <a:lnTo>
                  <a:pt x="391375" y="243776"/>
                </a:lnTo>
                <a:lnTo>
                  <a:pt x="393115" y="228625"/>
                </a:lnTo>
                <a:lnTo>
                  <a:pt x="396557" y="202907"/>
                </a:lnTo>
                <a:lnTo>
                  <a:pt x="396341" y="200545"/>
                </a:lnTo>
                <a:lnTo>
                  <a:pt x="396608" y="19831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70332" y="3480815"/>
            <a:ext cx="320040" cy="320675"/>
          </a:xfrm>
          <a:custGeom>
            <a:avLst/>
            <a:gdLst/>
            <a:ahLst/>
            <a:cxnLst/>
            <a:rect l="l" t="t" r="r" b="b"/>
            <a:pathLst>
              <a:path w="320040" h="320675">
                <a:moveTo>
                  <a:pt x="319519" y="155981"/>
                </a:moveTo>
                <a:lnTo>
                  <a:pt x="319328" y="154838"/>
                </a:lnTo>
                <a:lnTo>
                  <a:pt x="319481" y="153670"/>
                </a:lnTo>
                <a:lnTo>
                  <a:pt x="317842" y="145415"/>
                </a:lnTo>
                <a:lnTo>
                  <a:pt x="312953" y="114427"/>
                </a:lnTo>
                <a:lnTo>
                  <a:pt x="310756" y="109537"/>
                </a:lnTo>
                <a:lnTo>
                  <a:pt x="309892" y="105143"/>
                </a:lnTo>
                <a:lnTo>
                  <a:pt x="304012" y="94488"/>
                </a:lnTo>
                <a:lnTo>
                  <a:pt x="295630" y="75755"/>
                </a:lnTo>
                <a:lnTo>
                  <a:pt x="289852" y="68783"/>
                </a:lnTo>
                <a:lnTo>
                  <a:pt x="286245" y="62217"/>
                </a:lnTo>
                <a:lnTo>
                  <a:pt x="277825" y="54229"/>
                </a:lnTo>
                <a:lnTo>
                  <a:pt x="267906" y="42227"/>
                </a:lnTo>
                <a:lnTo>
                  <a:pt x="257708" y="35140"/>
                </a:lnTo>
                <a:lnTo>
                  <a:pt x="250367" y="28155"/>
                </a:lnTo>
                <a:lnTo>
                  <a:pt x="242023" y="24218"/>
                </a:lnTo>
                <a:lnTo>
                  <a:pt x="232206" y="17373"/>
                </a:lnTo>
                <a:lnTo>
                  <a:pt x="214033" y="10985"/>
                </a:lnTo>
                <a:lnTo>
                  <a:pt x="204038" y="6248"/>
                </a:lnTo>
                <a:lnTo>
                  <a:pt x="198767" y="5613"/>
                </a:lnTo>
                <a:lnTo>
                  <a:pt x="192239" y="3302"/>
                </a:lnTo>
                <a:lnTo>
                  <a:pt x="161302" y="1003"/>
                </a:lnTo>
                <a:lnTo>
                  <a:pt x="153174" y="0"/>
                </a:lnTo>
                <a:lnTo>
                  <a:pt x="151726" y="292"/>
                </a:lnTo>
                <a:lnTo>
                  <a:pt x="150279" y="177"/>
                </a:lnTo>
                <a:lnTo>
                  <a:pt x="108661" y="8191"/>
                </a:lnTo>
                <a:lnTo>
                  <a:pt x="106578" y="9220"/>
                </a:lnTo>
                <a:lnTo>
                  <a:pt x="104648" y="9601"/>
                </a:lnTo>
                <a:lnTo>
                  <a:pt x="94284" y="15316"/>
                </a:lnTo>
                <a:lnTo>
                  <a:pt x="69684" y="27482"/>
                </a:lnTo>
                <a:lnTo>
                  <a:pt x="65735" y="31026"/>
                </a:lnTo>
                <a:lnTo>
                  <a:pt x="61722" y="33235"/>
                </a:lnTo>
                <a:lnTo>
                  <a:pt x="52717" y="42722"/>
                </a:lnTo>
                <a:lnTo>
                  <a:pt x="37312" y="56553"/>
                </a:lnTo>
                <a:lnTo>
                  <a:pt x="32600" y="63906"/>
                </a:lnTo>
                <a:lnTo>
                  <a:pt x="27660" y="69113"/>
                </a:lnTo>
                <a:lnTo>
                  <a:pt x="23088" y="78765"/>
                </a:lnTo>
                <a:lnTo>
                  <a:pt x="14465" y="92240"/>
                </a:lnTo>
                <a:lnTo>
                  <a:pt x="9956" y="106527"/>
                </a:lnTo>
                <a:lnTo>
                  <a:pt x="5740" y="115443"/>
                </a:lnTo>
                <a:lnTo>
                  <a:pt x="3733" y="126276"/>
                </a:lnTo>
                <a:lnTo>
                  <a:pt x="1816" y="132359"/>
                </a:lnTo>
                <a:lnTo>
                  <a:pt x="1587" y="137858"/>
                </a:lnTo>
                <a:lnTo>
                  <a:pt x="0" y="146443"/>
                </a:lnTo>
                <a:lnTo>
                  <a:pt x="279" y="169506"/>
                </a:lnTo>
                <a:lnTo>
                  <a:pt x="76" y="174713"/>
                </a:lnTo>
                <a:lnTo>
                  <a:pt x="368" y="175996"/>
                </a:lnTo>
                <a:lnTo>
                  <a:pt x="393" y="177673"/>
                </a:lnTo>
                <a:lnTo>
                  <a:pt x="6858" y="208229"/>
                </a:lnTo>
                <a:lnTo>
                  <a:pt x="9093" y="213474"/>
                </a:lnTo>
                <a:lnTo>
                  <a:pt x="9944" y="217081"/>
                </a:lnTo>
                <a:lnTo>
                  <a:pt x="10541" y="216852"/>
                </a:lnTo>
                <a:lnTo>
                  <a:pt x="37122" y="263194"/>
                </a:lnTo>
                <a:lnTo>
                  <a:pt x="85674" y="302031"/>
                </a:lnTo>
                <a:lnTo>
                  <a:pt x="157975" y="320078"/>
                </a:lnTo>
                <a:lnTo>
                  <a:pt x="162217" y="319557"/>
                </a:lnTo>
                <a:lnTo>
                  <a:pt x="165811" y="319989"/>
                </a:lnTo>
                <a:lnTo>
                  <a:pt x="177863" y="317614"/>
                </a:lnTo>
                <a:lnTo>
                  <a:pt x="200037" y="314845"/>
                </a:lnTo>
                <a:lnTo>
                  <a:pt x="207772" y="311696"/>
                </a:lnTo>
                <a:lnTo>
                  <a:pt x="214337" y="310388"/>
                </a:lnTo>
                <a:lnTo>
                  <a:pt x="224040" y="305041"/>
                </a:lnTo>
                <a:lnTo>
                  <a:pt x="238975" y="298945"/>
                </a:lnTo>
                <a:lnTo>
                  <a:pt x="248932" y="291338"/>
                </a:lnTo>
                <a:lnTo>
                  <a:pt x="257263" y="286753"/>
                </a:lnTo>
                <a:lnTo>
                  <a:pt x="263372" y="280314"/>
                </a:lnTo>
                <a:lnTo>
                  <a:pt x="272669" y="273215"/>
                </a:lnTo>
                <a:lnTo>
                  <a:pt x="282854" y="259778"/>
                </a:lnTo>
                <a:lnTo>
                  <a:pt x="291325" y="250863"/>
                </a:lnTo>
                <a:lnTo>
                  <a:pt x="294132" y="244932"/>
                </a:lnTo>
                <a:lnTo>
                  <a:pt x="298958" y="238569"/>
                </a:lnTo>
                <a:lnTo>
                  <a:pt x="308241" y="215112"/>
                </a:lnTo>
                <a:lnTo>
                  <a:pt x="313245" y="204546"/>
                </a:lnTo>
                <a:lnTo>
                  <a:pt x="313601" y="201561"/>
                </a:lnTo>
                <a:lnTo>
                  <a:pt x="314972" y="198120"/>
                </a:lnTo>
                <a:lnTo>
                  <a:pt x="319519" y="155981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399837" y="356374"/>
            <a:ext cx="2883535" cy="2983230"/>
          </a:xfrm>
          <a:custGeom>
            <a:avLst/>
            <a:gdLst/>
            <a:ahLst/>
            <a:cxnLst/>
            <a:rect l="l" t="t" r="r" b="b"/>
            <a:pathLst>
              <a:path w="2883534" h="2983229">
                <a:moveTo>
                  <a:pt x="2576995" y="1288491"/>
                </a:moveTo>
                <a:lnTo>
                  <a:pt x="2575979" y="1237348"/>
                </a:lnTo>
                <a:lnTo>
                  <a:pt x="2572956" y="1186472"/>
                </a:lnTo>
                <a:lnTo>
                  <a:pt x="2567940" y="1135900"/>
                </a:lnTo>
                <a:lnTo>
                  <a:pt x="2560942" y="1085710"/>
                </a:lnTo>
                <a:lnTo>
                  <a:pt x="2552014" y="1035951"/>
                </a:lnTo>
                <a:lnTo>
                  <a:pt x="2541155" y="986663"/>
                </a:lnTo>
                <a:lnTo>
                  <a:pt x="2528392" y="937907"/>
                </a:lnTo>
                <a:lnTo>
                  <a:pt x="2513749" y="889749"/>
                </a:lnTo>
                <a:lnTo>
                  <a:pt x="2497251" y="842225"/>
                </a:lnTo>
                <a:lnTo>
                  <a:pt x="2478913" y="795413"/>
                </a:lnTo>
                <a:lnTo>
                  <a:pt x="2458770" y="749338"/>
                </a:lnTo>
                <a:lnTo>
                  <a:pt x="2436838" y="704075"/>
                </a:lnTo>
                <a:lnTo>
                  <a:pt x="2413127" y="659663"/>
                </a:lnTo>
                <a:lnTo>
                  <a:pt x="2387689" y="616165"/>
                </a:lnTo>
                <a:lnTo>
                  <a:pt x="2360511" y="573633"/>
                </a:lnTo>
                <a:lnTo>
                  <a:pt x="2331643" y="532130"/>
                </a:lnTo>
                <a:lnTo>
                  <a:pt x="2301100" y="491693"/>
                </a:lnTo>
                <a:lnTo>
                  <a:pt x="2268893" y="452386"/>
                </a:lnTo>
                <a:lnTo>
                  <a:pt x="2235047" y="414274"/>
                </a:lnTo>
                <a:lnTo>
                  <a:pt x="2199602" y="377393"/>
                </a:lnTo>
                <a:lnTo>
                  <a:pt x="2162721" y="341934"/>
                </a:lnTo>
                <a:lnTo>
                  <a:pt x="2124595" y="308102"/>
                </a:lnTo>
                <a:lnTo>
                  <a:pt x="2085301" y="275894"/>
                </a:lnTo>
                <a:lnTo>
                  <a:pt x="2044865" y="245351"/>
                </a:lnTo>
                <a:lnTo>
                  <a:pt x="2003361" y="216484"/>
                </a:lnTo>
                <a:lnTo>
                  <a:pt x="1960829" y="189306"/>
                </a:lnTo>
                <a:lnTo>
                  <a:pt x="1917331" y="163855"/>
                </a:lnTo>
                <a:lnTo>
                  <a:pt x="1872919" y="140157"/>
                </a:lnTo>
                <a:lnTo>
                  <a:pt x="1827657" y="118224"/>
                </a:lnTo>
                <a:lnTo>
                  <a:pt x="1781581" y="98082"/>
                </a:lnTo>
                <a:lnTo>
                  <a:pt x="1734756" y="79743"/>
                </a:lnTo>
                <a:lnTo>
                  <a:pt x="1687245" y="63246"/>
                </a:lnTo>
                <a:lnTo>
                  <a:pt x="1639074" y="48602"/>
                </a:lnTo>
                <a:lnTo>
                  <a:pt x="1590332" y="35839"/>
                </a:lnTo>
                <a:lnTo>
                  <a:pt x="1541043" y="24980"/>
                </a:lnTo>
                <a:lnTo>
                  <a:pt x="1491284" y="16052"/>
                </a:lnTo>
                <a:lnTo>
                  <a:pt x="1441094" y="9055"/>
                </a:lnTo>
                <a:lnTo>
                  <a:pt x="1390523" y="4038"/>
                </a:lnTo>
                <a:lnTo>
                  <a:pt x="1339646" y="1016"/>
                </a:lnTo>
                <a:lnTo>
                  <a:pt x="1288491" y="0"/>
                </a:lnTo>
                <a:lnTo>
                  <a:pt x="1240193" y="889"/>
                </a:lnTo>
                <a:lnTo>
                  <a:pt x="1192339" y="3530"/>
                </a:lnTo>
                <a:lnTo>
                  <a:pt x="1144955" y="7899"/>
                </a:lnTo>
                <a:lnTo>
                  <a:pt x="1098092" y="13970"/>
                </a:lnTo>
                <a:lnTo>
                  <a:pt x="1051763" y="21691"/>
                </a:lnTo>
                <a:lnTo>
                  <a:pt x="1006017" y="31051"/>
                </a:lnTo>
                <a:lnTo>
                  <a:pt x="960869" y="42024"/>
                </a:lnTo>
                <a:lnTo>
                  <a:pt x="916355" y="54546"/>
                </a:lnTo>
                <a:lnTo>
                  <a:pt x="872515" y="68618"/>
                </a:lnTo>
                <a:lnTo>
                  <a:pt x="829373" y="84201"/>
                </a:lnTo>
                <a:lnTo>
                  <a:pt x="786955" y="101257"/>
                </a:lnTo>
                <a:lnTo>
                  <a:pt x="745299" y="119748"/>
                </a:lnTo>
                <a:lnTo>
                  <a:pt x="704430" y="139661"/>
                </a:lnTo>
                <a:lnTo>
                  <a:pt x="664387" y="160959"/>
                </a:lnTo>
                <a:lnTo>
                  <a:pt x="625195" y="183616"/>
                </a:lnTo>
                <a:lnTo>
                  <a:pt x="586892" y="207581"/>
                </a:lnTo>
                <a:lnTo>
                  <a:pt x="549503" y="232841"/>
                </a:lnTo>
                <a:lnTo>
                  <a:pt x="513067" y="259359"/>
                </a:lnTo>
                <a:lnTo>
                  <a:pt x="477596" y="287108"/>
                </a:lnTo>
                <a:lnTo>
                  <a:pt x="443141" y="316039"/>
                </a:lnTo>
                <a:lnTo>
                  <a:pt x="409727" y="346151"/>
                </a:lnTo>
                <a:lnTo>
                  <a:pt x="377393" y="377393"/>
                </a:lnTo>
                <a:lnTo>
                  <a:pt x="346151" y="409727"/>
                </a:lnTo>
                <a:lnTo>
                  <a:pt x="316039" y="443141"/>
                </a:lnTo>
                <a:lnTo>
                  <a:pt x="287108" y="477596"/>
                </a:lnTo>
                <a:lnTo>
                  <a:pt x="259359" y="513067"/>
                </a:lnTo>
                <a:lnTo>
                  <a:pt x="232841" y="549503"/>
                </a:lnTo>
                <a:lnTo>
                  <a:pt x="207581" y="586892"/>
                </a:lnTo>
                <a:lnTo>
                  <a:pt x="183616" y="625195"/>
                </a:lnTo>
                <a:lnTo>
                  <a:pt x="160959" y="664387"/>
                </a:lnTo>
                <a:lnTo>
                  <a:pt x="139661" y="704430"/>
                </a:lnTo>
                <a:lnTo>
                  <a:pt x="119748" y="745299"/>
                </a:lnTo>
                <a:lnTo>
                  <a:pt x="101257" y="786955"/>
                </a:lnTo>
                <a:lnTo>
                  <a:pt x="84201" y="829373"/>
                </a:lnTo>
                <a:lnTo>
                  <a:pt x="68618" y="872515"/>
                </a:lnTo>
                <a:lnTo>
                  <a:pt x="54546" y="916355"/>
                </a:lnTo>
                <a:lnTo>
                  <a:pt x="42024" y="960869"/>
                </a:lnTo>
                <a:lnTo>
                  <a:pt x="31051" y="1006017"/>
                </a:lnTo>
                <a:lnTo>
                  <a:pt x="21691" y="1051763"/>
                </a:lnTo>
                <a:lnTo>
                  <a:pt x="13970" y="1098092"/>
                </a:lnTo>
                <a:lnTo>
                  <a:pt x="7899" y="1144955"/>
                </a:lnTo>
                <a:lnTo>
                  <a:pt x="3530" y="1192339"/>
                </a:lnTo>
                <a:lnTo>
                  <a:pt x="889" y="1240193"/>
                </a:lnTo>
                <a:lnTo>
                  <a:pt x="469" y="1262837"/>
                </a:lnTo>
                <a:lnTo>
                  <a:pt x="38" y="1277391"/>
                </a:lnTo>
                <a:lnTo>
                  <a:pt x="76" y="1284008"/>
                </a:lnTo>
                <a:lnTo>
                  <a:pt x="0" y="1288491"/>
                </a:lnTo>
                <a:lnTo>
                  <a:pt x="165" y="1298130"/>
                </a:lnTo>
                <a:lnTo>
                  <a:pt x="2400" y="1371892"/>
                </a:lnTo>
                <a:lnTo>
                  <a:pt x="6184" y="1419021"/>
                </a:lnTo>
                <a:lnTo>
                  <a:pt x="11696" y="1465986"/>
                </a:lnTo>
                <a:lnTo>
                  <a:pt x="18923" y="1512773"/>
                </a:lnTo>
                <a:lnTo>
                  <a:pt x="27876" y="1559293"/>
                </a:lnTo>
                <a:lnTo>
                  <a:pt x="38544" y="1605534"/>
                </a:lnTo>
                <a:lnTo>
                  <a:pt x="50939" y="1651406"/>
                </a:lnTo>
                <a:lnTo>
                  <a:pt x="65049" y="1696897"/>
                </a:lnTo>
                <a:lnTo>
                  <a:pt x="80873" y="1741944"/>
                </a:lnTo>
                <a:lnTo>
                  <a:pt x="98412" y="1786496"/>
                </a:lnTo>
                <a:lnTo>
                  <a:pt x="117652" y="1830501"/>
                </a:lnTo>
                <a:lnTo>
                  <a:pt x="138607" y="1873910"/>
                </a:lnTo>
                <a:lnTo>
                  <a:pt x="161264" y="1916684"/>
                </a:lnTo>
                <a:lnTo>
                  <a:pt x="185623" y="1958759"/>
                </a:lnTo>
                <a:lnTo>
                  <a:pt x="211683" y="2000097"/>
                </a:lnTo>
                <a:lnTo>
                  <a:pt x="213512" y="1998903"/>
                </a:lnTo>
                <a:lnTo>
                  <a:pt x="232841" y="2027491"/>
                </a:lnTo>
                <a:lnTo>
                  <a:pt x="259359" y="2063927"/>
                </a:lnTo>
                <a:lnTo>
                  <a:pt x="287108" y="2099386"/>
                </a:lnTo>
                <a:lnTo>
                  <a:pt x="316039" y="2133841"/>
                </a:lnTo>
                <a:lnTo>
                  <a:pt x="346151" y="2167255"/>
                </a:lnTo>
                <a:lnTo>
                  <a:pt x="377393" y="2199602"/>
                </a:lnTo>
                <a:lnTo>
                  <a:pt x="409727" y="2230844"/>
                </a:lnTo>
                <a:lnTo>
                  <a:pt x="443141" y="2260943"/>
                </a:lnTo>
                <a:lnTo>
                  <a:pt x="477596" y="2289886"/>
                </a:lnTo>
                <a:lnTo>
                  <a:pt x="513067" y="2317635"/>
                </a:lnTo>
                <a:lnTo>
                  <a:pt x="549503" y="2344153"/>
                </a:lnTo>
                <a:lnTo>
                  <a:pt x="586892" y="2369413"/>
                </a:lnTo>
                <a:lnTo>
                  <a:pt x="625195" y="2393378"/>
                </a:lnTo>
                <a:lnTo>
                  <a:pt x="664387" y="2416035"/>
                </a:lnTo>
                <a:lnTo>
                  <a:pt x="704430" y="2437320"/>
                </a:lnTo>
                <a:lnTo>
                  <a:pt x="745299" y="2457234"/>
                </a:lnTo>
                <a:lnTo>
                  <a:pt x="786955" y="2475738"/>
                </a:lnTo>
                <a:lnTo>
                  <a:pt x="829373" y="2492794"/>
                </a:lnTo>
                <a:lnTo>
                  <a:pt x="872515" y="2508377"/>
                </a:lnTo>
                <a:lnTo>
                  <a:pt x="916355" y="2522448"/>
                </a:lnTo>
                <a:lnTo>
                  <a:pt x="960869" y="2534970"/>
                </a:lnTo>
                <a:lnTo>
                  <a:pt x="1006017" y="2545931"/>
                </a:lnTo>
                <a:lnTo>
                  <a:pt x="1051763" y="2555290"/>
                </a:lnTo>
                <a:lnTo>
                  <a:pt x="1098092" y="2563025"/>
                </a:lnTo>
                <a:lnTo>
                  <a:pt x="1144955" y="2569095"/>
                </a:lnTo>
                <a:lnTo>
                  <a:pt x="1192339" y="2573464"/>
                </a:lnTo>
                <a:lnTo>
                  <a:pt x="1240193" y="2576106"/>
                </a:lnTo>
                <a:lnTo>
                  <a:pt x="1288491" y="2576995"/>
                </a:lnTo>
                <a:lnTo>
                  <a:pt x="1336802" y="2576106"/>
                </a:lnTo>
                <a:lnTo>
                  <a:pt x="1384655" y="2573464"/>
                </a:lnTo>
                <a:lnTo>
                  <a:pt x="1432039" y="2569095"/>
                </a:lnTo>
                <a:lnTo>
                  <a:pt x="1478902" y="2563025"/>
                </a:lnTo>
                <a:lnTo>
                  <a:pt x="1525231" y="2555290"/>
                </a:lnTo>
                <a:lnTo>
                  <a:pt x="1570977" y="2545931"/>
                </a:lnTo>
                <a:lnTo>
                  <a:pt x="1616125" y="2534970"/>
                </a:lnTo>
                <a:lnTo>
                  <a:pt x="1660639" y="2522448"/>
                </a:lnTo>
                <a:lnTo>
                  <a:pt x="1704479" y="2508377"/>
                </a:lnTo>
                <a:lnTo>
                  <a:pt x="1747621" y="2492794"/>
                </a:lnTo>
                <a:lnTo>
                  <a:pt x="1790039" y="2475738"/>
                </a:lnTo>
                <a:lnTo>
                  <a:pt x="1831695" y="2457234"/>
                </a:lnTo>
                <a:lnTo>
                  <a:pt x="1872564" y="2437320"/>
                </a:lnTo>
                <a:lnTo>
                  <a:pt x="1912607" y="2416035"/>
                </a:lnTo>
                <a:lnTo>
                  <a:pt x="1951799" y="2393378"/>
                </a:lnTo>
                <a:lnTo>
                  <a:pt x="1990102" y="2369413"/>
                </a:lnTo>
                <a:lnTo>
                  <a:pt x="2027491" y="2344153"/>
                </a:lnTo>
                <a:lnTo>
                  <a:pt x="2063927" y="2317635"/>
                </a:lnTo>
                <a:lnTo>
                  <a:pt x="2099398" y="2289886"/>
                </a:lnTo>
                <a:lnTo>
                  <a:pt x="2133854" y="2260943"/>
                </a:lnTo>
                <a:lnTo>
                  <a:pt x="2167267" y="2230844"/>
                </a:lnTo>
                <a:lnTo>
                  <a:pt x="2199602" y="2199602"/>
                </a:lnTo>
                <a:lnTo>
                  <a:pt x="2230844" y="2167255"/>
                </a:lnTo>
                <a:lnTo>
                  <a:pt x="2260955" y="2133841"/>
                </a:lnTo>
                <a:lnTo>
                  <a:pt x="2289886" y="2099386"/>
                </a:lnTo>
                <a:lnTo>
                  <a:pt x="2317635" y="2063927"/>
                </a:lnTo>
                <a:lnTo>
                  <a:pt x="2344153" y="2027491"/>
                </a:lnTo>
                <a:lnTo>
                  <a:pt x="2369413" y="1990102"/>
                </a:lnTo>
                <a:lnTo>
                  <a:pt x="2393378" y="1951799"/>
                </a:lnTo>
                <a:lnTo>
                  <a:pt x="2416035" y="1912607"/>
                </a:lnTo>
                <a:lnTo>
                  <a:pt x="2437333" y="1872564"/>
                </a:lnTo>
                <a:lnTo>
                  <a:pt x="2457246" y="1831695"/>
                </a:lnTo>
                <a:lnTo>
                  <a:pt x="2475738" y="1790039"/>
                </a:lnTo>
                <a:lnTo>
                  <a:pt x="2492794" y="1747621"/>
                </a:lnTo>
                <a:lnTo>
                  <a:pt x="2508377" y="1704479"/>
                </a:lnTo>
                <a:lnTo>
                  <a:pt x="2522448" y="1660626"/>
                </a:lnTo>
                <a:lnTo>
                  <a:pt x="2534970" y="1616125"/>
                </a:lnTo>
                <a:lnTo>
                  <a:pt x="2545931" y="1570977"/>
                </a:lnTo>
                <a:lnTo>
                  <a:pt x="2555303" y="1525219"/>
                </a:lnTo>
                <a:lnTo>
                  <a:pt x="2563025" y="1478902"/>
                </a:lnTo>
                <a:lnTo>
                  <a:pt x="2569095" y="1432039"/>
                </a:lnTo>
                <a:lnTo>
                  <a:pt x="2573464" y="1384655"/>
                </a:lnTo>
                <a:lnTo>
                  <a:pt x="2576106" y="1336802"/>
                </a:lnTo>
                <a:lnTo>
                  <a:pt x="2576995" y="1288491"/>
                </a:lnTo>
                <a:close/>
              </a:path>
              <a:path w="2883534" h="2983229">
                <a:moveTo>
                  <a:pt x="2883192" y="2665526"/>
                </a:moveTo>
                <a:lnTo>
                  <a:pt x="2881515" y="2642743"/>
                </a:lnTo>
                <a:lnTo>
                  <a:pt x="2880322" y="2622867"/>
                </a:lnTo>
                <a:lnTo>
                  <a:pt x="2879915" y="2621000"/>
                </a:lnTo>
                <a:lnTo>
                  <a:pt x="2879750" y="2618587"/>
                </a:lnTo>
                <a:lnTo>
                  <a:pt x="2874073" y="2593238"/>
                </a:lnTo>
                <a:lnTo>
                  <a:pt x="2870797" y="2577604"/>
                </a:lnTo>
                <a:lnTo>
                  <a:pt x="2870276" y="2576207"/>
                </a:lnTo>
                <a:lnTo>
                  <a:pt x="2869742" y="2573794"/>
                </a:lnTo>
                <a:lnTo>
                  <a:pt x="2859328" y="2546527"/>
                </a:lnTo>
                <a:lnTo>
                  <a:pt x="2854960" y="2534628"/>
                </a:lnTo>
                <a:lnTo>
                  <a:pt x="2854439" y="2533688"/>
                </a:lnTo>
                <a:lnTo>
                  <a:pt x="2853664" y="2531630"/>
                </a:lnTo>
                <a:lnTo>
                  <a:pt x="2838881" y="2504973"/>
                </a:lnTo>
                <a:lnTo>
                  <a:pt x="2833243" y="2494546"/>
                </a:lnTo>
                <a:lnTo>
                  <a:pt x="2832735" y="2493873"/>
                </a:lnTo>
                <a:lnTo>
                  <a:pt x="2832023" y="2492578"/>
                </a:lnTo>
                <a:lnTo>
                  <a:pt x="2813647" y="2468245"/>
                </a:lnTo>
                <a:lnTo>
                  <a:pt x="2806014" y="2457983"/>
                </a:lnTo>
                <a:lnTo>
                  <a:pt x="2805582" y="2457564"/>
                </a:lnTo>
                <a:lnTo>
                  <a:pt x="2805277" y="2457145"/>
                </a:lnTo>
                <a:lnTo>
                  <a:pt x="2773959" y="2425814"/>
                </a:lnTo>
                <a:lnTo>
                  <a:pt x="2773794" y="2425700"/>
                </a:lnTo>
                <a:lnTo>
                  <a:pt x="2773667" y="2425560"/>
                </a:lnTo>
                <a:lnTo>
                  <a:pt x="2769146" y="2422194"/>
                </a:lnTo>
                <a:lnTo>
                  <a:pt x="2738513" y="2399080"/>
                </a:lnTo>
                <a:lnTo>
                  <a:pt x="2737320" y="2398433"/>
                </a:lnTo>
                <a:lnTo>
                  <a:pt x="2736608" y="2397887"/>
                </a:lnTo>
                <a:lnTo>
                  <a:pt x="2727718" y="2393111"/>
                </a:lnTo>
                <a:lnTo>
                  <a:pt x="2699474" y="2377440"/>
                </a:lnTo>
                <a:lnTo>
                  <a:pt x="2696680" y="2376386"/>
                </a:lnTo>
                <a:lnTo>
                  <a:pt x="2695219" y="2375585"/>
                </a:lnTo>
                <a:lnTo>
                  <a:pt x="2683586" y="2371394"/>
                </a:lnTo>
                <a:lnTo>
                  <a:pt x="2657310" y="2361361"/>
                </a:lnTo>
                <a:lnTo>
                  <a:pt x="2653512" y="2360523"/>
                </a:lnTo>
                <a:lnTo>
                  <a:pt x="2651010" y="2359609"/>
                </a:lnTo>
                <a:lnTo>
                  <a:pt x="2634653" y="2356307"/>
                </a:lnTo>
                <a:lnTo>
                  <a:pt x="2612517" y="2351354"/>
                </a:lnTo>
                <a:lnTo>
                  <a:pt x="2608884" y="2351100"/>
                </a:lnTo>
                <a:lnTo>
                  <a:pt x="2605684" y="2350439"/>
                </a:lnTo>
                <a:lnTo>
                  <a:pt x="2584107" y="2349284"/>
                </a:lnTo>
                <a:lnTo>
                  <a:pt x="2565577" y="2347912"/>
                </a:lnTo>
                <a:lnTo>
                  <a:pt x="2562783" y="2348128"/>
                </a:lnTo>
                <a:lnTo>
                  <a:pt x="2559951" y="2347963"/>
                </a:lnTo>
                <a:lnTo>
                  <a:pt x="2537942" y="2349944"/>
                </a:lnTo>
                <a:lnTo>
                  <a:pt x="2518638" y="2351354"/>
                </a:lnTo>
                <a:lnTo>
                  <a:pt x="2516251" y="2351887"/>
                </a:lnTo>
                <a:lnTo>
                  <a:pt x="2514536" y="2352040"/>
                </a:lnTo>
                <a:lnTo>
                  <a:pt x="2498026" y="2355964"/>
                </a:lnTo>
                <a:lnTo>
                  <a:pt x="2473845" y="2361361"/>
                </a:lnTo>
                <a:lnTo>
                  <a:pt x="2471483" y="2362263"/>
                </a:lnTo>
                <a:lnTo>
                  <a:pt x="2470188" y="2362568"/>
                </a:lnTo>
                <a:lnTo>
                  <a:pt x="2457412" y="2367635"/>
                </a:lnTo>
                <a:lnTo>
                  <a:pt x="2431681" y="2377440"/>
                </a:lnTo>
                <a:lnTo>
                  <a:pt x="2429281" y="2378773"/>
                </a:lnTo>
                <a:lnTo>
                  <a:pt x="2427605" y="2379434"/>
                </a:lnTo>
                <a:lnTo>
                  <a:pt x="2415070" y="2386647"/>
                </a:lnTo>
                <a:lnTo>
                  <a:pt x="2392642" y="2399080"/>
                </a:lnTo>
                <a:lnTo>
                  <a:pt x="2389975" y="2401100"/>
                </a:lnTo>
                <a:lnTo>
                  <a:pt x="2387511" y="2402509"/>
                </a:lnTo>
                <a:lnTo>
                  <a:pt x="2375573" y="2411958"/>
                </a:lnTo>
                <a:lnTo>
                  <a:pt x="2357209" y="2425814"/>
                </a:lnTo>
                <a:lnTo>
                  <a:pt x="2353945" y="2429078"/>
                </a:lnTo>
                <a:lnTo>
                  <a:pt x="2350655" y="2431681"/>
                </a:lnTo>
                <a:lnTo>
                  <a:pt x="2350973" y="2432050"/>
                </a:lnTo>
                <a:lnTo>
                  <a:pt x="2325878" y="2457145"/>
                </a:lnTo>
                <a:lnTo>
                  <a:pt x="2299131" y="2492578"/>
                </a:lnTo>
                <a:lnTo>
                  <a:pt x="2277491" y="2531630"/>
                </a:lnTo>
                <a:lnTo>
                  <a:pt x="2261412" y="2573794"/>
                </a:lnTo>
                <a:lnTo>
                  <a:pt x="2251418" y="2618587"/>
                </a:lnTo>
                <a:lnTo>
                  <a:pt x="2247963" y="2665526"/>
                </a:lnTo>
                <a:lnTo>
                  <a:pt x="2251418" y="2712453"/>
                </a:lnTo>
                <a:lnTo>
                  <a:pt x="2261412" y="2757259"/>
                </a:lnTo>
                <a:lnTo>
                  <a:pt x="2277491" y="2799423"/>
                </a:lnTo>
                <a:lnTo>
                  <a:pt x="2299131" y="2838462"/>
                </a:lnTo>
                <a:lnTo>
                  <a:pt x="2325878" y="2873895"/>
                </a:lnTo>
                <a:lnTo>
                  <a:pt x="2357209" y="2905226"/>
                </a:lnTo>
                <a:lnTo>
                  <a:pt x="2392642" y="2931960"/>
                </a:lnTo>
                <a:lnTo>
                  <a:pt x="2431681" y="2953613"/>
                </a:lnTo>
                <a:lnTo>
                  <a:pt x="2473845" y="2969691"/>
                </a:lnTo>
                <a:lnTo>
                  <a:pt x="2518638" y="2979686"/>
                </a:lnTo>
                <a:lnTo>
                  <a:pt x="2565577" y="2983128"/>
                </a:lnTo>
                <a:lnTo>
                  <a:pt x="2615565" y="2979178"/>
                </a:lnTo>
                <a:lnTo>
                  <a:pt x="2663863" y="2967545"/>
                </a:lnTo>
                <a:lnTo>
                  <a:pt x="2709634" y="2948584"/>
                </a:lnTo>
                <a:lnTo>
                  <a:pt x="2752013" y="2922651"/>
                </a:lnTo>
                <a:lnTo>
                  <a:pt x="2790164" y="2890113"/>
                </a:lnTo>
                <a:lnTo>
                  <a:pt x="2822714" y="2851962"/>
                </a:lnTo>
                <a:lnTo>
                  <a:pt x="2848635" y="2809583"/>
                </a:lnTo>
                <a:lnTo>
                  <a:pt x="2867596" y="2763812"/>
                </a:lnTo>
                <a:lnTo>
                  <a:pt x="2879229" y="2715514"/>
                </a:lnTo>
                <a:lnTo>
                  <a:pt x="2882849" y="2669794"/>
                </a:lnTo>
                <a:lnTo>
                  <a:pt x="2883154" y="2669794"/>
                </a:lnTo>
                <a:lnTo>
                  <a:pt x="2883014" y="2667647"/>
                </a:lnTo>
                <a:lnTo>
                  <a:pt x="2883192" y="266552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11394" y="867674"/>
            <a:ext cx="1554480" cy="1554480"/>
          </a:xfrm>
          <a:custGeom>
            <a:avLst/>
            <a:gdLst/>
            <a:ahLst/>
            <a:cxnLst/>
            <a:rect l="l" t="t" r="r" b="b"/>
            <a:pathLst>
              <a:path w="1554479" h="1554480">
                <a:moveTo>
                  <a:pt x="770410" y="1554331"/>
                </a:moveTo>
                <a:lnTo>
                  <a:pt x="726029" y="1552718"/>
                </a:lnTo>
                <a:lnTo>
                  <a:pt x="681684" y="1548555"/>
                </a:lnTo>
                <a:lnTo>
                  <a:pt x="637486" y="1541819"/>
                </a:lnTo>
                <a:lnTo>
                  <a:pt x="593548" y="1532489"/>
                </a:lnTo>
                <a:lnTo>
                  <a:pt x="549984" y="1520544"/>
                </a:lnTo>
                <a:lnTo>
                  <a:pt x="506906" y="1505960"/>
                </a:lnTo>
                <a:lnTo>
                  <a:pt x="464428" y="1488718"/>
                </a:lnTo>
                <a:lnTo>
                  <a:pt x="422661" y="1468794"/>
                </a:lnTo>
                <a:lnTo>
                  <a:pt x="381719" y="1446167"/>
                </a:lnTo>
                <a:lnTo>
                  <a:pt x="341715" y="1420815"/>
                </a:lnTo>
                <a:lnTo>
                  <a:pt x="303300" y="1393114"/>
                </a:lnTo>
                <a:lnTo>
                  <a:pt x="267066" y="1363529"/>
                </a:lnTo>
                <a:lnTo>
                  <a:pt x="233034" y="1332172"/>
                </a:lnTo>
                <a:lnTo>
                  <a:pt x="201226" y="1299158"/>
                </a:lnTo>
                <a:lnTo>
                  <a:pt x="171663" y="1264597"/>
                </a:lnTo>
                <a:lnTo>
                  <a:pt x="144368" y="1228604"/>
                </a:lnTo>
                <a:lnTo>
                  <a:pt x="119362" y="1191291"/>
                </a:lnTo>
                <a:lnTo>
                  <a:pt x="96667" y="1152772"/>
                </a:lnTo>
                <a:lnTo>
                  <a:pt x="76304" y="1113158"/>
                </a:lnTo>
                <a:lnTo>
                  <a:pt x="58297" y="1072563"/>
                </a:lnTo>
                <a:lnTo>
                  <a:pt x="42665" y="1031100"/>
                </a:lnTo>
                <a:lnTo>
                  <a:pt x="29432" y="988882"/>
                </a:lnTo>
                <a:lnTo>
                  <a:pt x="18619" y="946021"/>
                </a:lnTo>
                <a:lnTo>
                  <a:pt x="10247" y="902630"/>
                </a:lnTo>
                <a:lnTo>
                  <a:pt x="4339" y="858823"/>
                </a:lnTo>
                <a:lnTo>
                  <a:pt x="916" y="814712"/>
                </a:lnTo>
                <a:lnTo>
                  <a:pt x="0" y="770410"/>
                </a:lnTo>
                <a:lnTo>
                  <a:pt x="1612" y="726029"/>
                </a:lnTo>
                <a:lnTo>
                  <a:pt x="5776" y="681684"/>
                </a:lnTo>
                <a:lnTo>
                  <a:pt x="12511" y="637486"/>
                </a:lnTo>
                <a:lnTo>
                  <a:pt x="21841" y="593548"/>
                </a:lnTo>
                <a:lnTo>
                  <a:pt x="33786" y="549984"/>
                </a:lnTo>
                <a:lnTo>
                  <a:pt x="48370" y="506906"/>
                </a:lnTo>
                <a:lnTo>
                  <a:pt x="65612" y="464428"/>
                </a:lnTo>
                <a:lnTo>
                  <a:pt x="85536" y="422661"/>
                </a:lnTo>
                <a:lnTo>
                  <a:pt x="108163" y="381719"/>
                </a:lnTo>
                <a:lnTo>
                  <a:pt x="133515" y="341715"/>
                </a:lnTo>
                <a:lnTo>
                  <a:pt x="161216" y="303300"/>
                </a:lnTo>
                <a:lnTo>
                  <a:pt x="190801" y="267066"/>
                </a:lnTo>
                <a:lnTo>
                  <a:pt x="222158" y="233034"/>
                </a:lnTo>
                <a:lnTo>
                  <a:pt x="255173" y="201226"/>
                </a:lnTo>
                <a:lnTo>
                  <a:pt x="289733" y="171663"/>
                </a:lnTo>
                <a:lnTo>
                  <a:pt x="325726" y="144368"/>
                </a:lnTo>
                <a:lnTo>
                  <a:pt x="363039" y="119362"/>
                </a:lnTo>
                <a:lnTo>
                  <a:pt x="401559" y="96667"/>
                </a:lnTo>
                <a:lnTo>
                  <a:pt x="441172" y="76304"/>
                </a:lnTo>
                <a:lnTo>
                  <a:pt x="481767" y="58297"/>
                </a:lnTo>
                <a:lnTo>
                  <a:pt x="523230" y="42665"/>
                </a:lnTo>
                <a:lnTo>
                  <a:pt x="565449" y="29432"/>
                </a:lnTo>
                <a:lnTo>
                  <a:pt x="608310" y="18619"/>
                </a:lnTo>
                <a:lnTo>
                  <a:pt x="651700" y="10247"/>
                </a:lnTo>
                <a:lnTo>
                  <a:pt x="695507" y="4339"/>
                </a:lnTo>
                <a:lnTo>
                  <a:pt x="739619" y="916"/>
                </a:lnTo>
                <a:lnTo>
                  <a:pt x="783921" y="0"/>
                </a:lnTo>
                <a:lnTo>
                  <a:pt x="828301" y="1612"/>
                </a:lnTo>
                <a:lnTo>
                  <a:pt x="872647" y="5776"/>
                </a:lnTo>
                <a:lnTo>
                  <a:pt x="916845" y="12511"/>
                </a:lnTo>
                <a:lnTo>
                  <a:pt x="960782" y="21841"/>
                </a:lnTo>
                <a:lnTo>
                  <a:pt x="1004346" y="33786"/>
                </a:lnTo>
                <a:lnTo>
                  <a:pt x="1047424" y="48370"/>
                </a:lnTo>
                <a:lnTo>
                  <a:pt x="1089903" y="65612"/>
                </a:lnTo>
                <a:lnTo>
                  <a:pt x="1131669" y="85536"/>
                </a:lnTo>
                <a:lnTo>
                  <a:pt x="1172611" y="108163"/>
                </a:lnTo>
                <a:lnTo>
                  <a:pt x="1212615" y="133515"/>
                </a:lnTo>
                <a:lnTo>
                  <a:pt x="1254175" y="163679"/>
                </a:lnTo>
                <a:lnTo>
                  <a:pt x="1293443" y="196334"/>
                </a:lnTo>
                <a:lnTo>
                  <a:pt x="1330327" y="231346"/>
                </a:lnTo>
                <a:lnTo>
                  <a:pt x="1364738" y="268576"/>
                </a:lnTo>
                <a:lnTo>
                  <a:pt x="1396587" y="307890"/>
                </a:lnTo>
                <a:lnTo>
                  <a:pt x="1425783" y="349149"/>
                </a:lnTo>
                <a:lnTo>
                  <a:pt x="1452235" y="392219"/>
                </a:lnTo>
                <a:lnTo>
                  <a:pt x="1475855" y="436963"/>
                </a:lnTo>
                <a:lnTo>
                  <a:pt x="1496552" y="483244"/>
                </a:lnTo>
                <a:lnTo>
                  <a:pt x="1514236" y="530925"/>
                </a:lnTo>
                <a:lnTo>
                  <a:pt x="1528817" y="579871"/>
                </a:lnTo>
                <a:lnTo>
                  <a:pt x="1540204" y="629945"/>
                </a:lnTo>
                <a:lnTo>
                  <a:pt x="1548263" y="680662"/>
                </a:lnTo>
                <a:lnTo>
                  <a:pt x="1552938" y="731519"/>
                </a:lnTo>
                <a:lnTo>
                  <a:pt x="1554263" y="782357"/>
                </a:lnTo>
                <a:lnTo>
                  <a:pt x="1552269" y="833016"/>
                </a:lnTo>
                <a:lnTo>
                  <a:pt x="1546991" y="883335"/>
                </a:lnTo>
                <a:lnTo>
                  <a:pt x="1538460" y="933154"/>
                </a:lnTo>
                <a:lnTo>
                  <a:pt x="1526710" y="982314"/>
                </a:lnTo>
                <a:lnTo>
                  <a:pt x="1511773" y="1030654"/>
                </a:lnTo>
                <a:lnTo>
                  <a:pt x="1493682" y="1078014"/>
                </a:lnTo>
                <a:lnTo>
                  <a:pt x="1472470" y="1124235"/>
                </a:lnTo>
                <a:lnTo>
                  <a:pt x="1448170" y="1169155"/>
                </a:lnTo>
                <a:lnTo>
                  <a:pt x="1420815" y="1212615"/>
                </a:lnTo>
                <a:lnTo>
                  <a:pt x="1393114" y="1251030"/>
                </a:lnTo>
                <a:lnTo>
                  <a:pt x="1363529" y="1287264"/>
                </a:lnTo>
                <a:lnTo>
                  <a:pt x="1332172" y="1321296"/>
                </a:lnTo>
                <a:lnTo>
                  <a:pt x="1299158" y="1353105"/>
                </a:lnTo>
                <a:lnTo>
                  <a:pt x="1264597" y="1382667"/>
                </a:lnTo>
                <a:lnTo>
                  <a:pt x="1228604" y="1409963"/>
                </a:lnTo>
                <a:lnTo>
                  <a:pt x="1191292" y="1434969"/>
                </a:lnTo>
                <a:lnTo>
                  <a:pt x="1152772" y="1457664"/>
                </a:lnTo>
                <a:lnTo>
                  <a:pt x="1113158" y="1478026"/>
                </a:lnTo>
                <a:lnTo>
                  <a:pt x="1072563" y="1496034"/>
                </a:lnTo>
                <a:lnTo>
                  <a:pt x="1031100" y="1511665"/>
                </a:lnTo>
                <a:lnTo>
                  <a:pt x="988882" y="1524898"/>
                </a:lnTo>
                <a:lnTo>
                  <a:pt x="946021" y="1535712"/>
                </a:lnTo>
                <a:lnTo>
                  <a:pt x="902631" y="1544083"/>
                </a:lnTo>
                <a:lnTo>
                  <a:pt x="858823" y="1549992"/>
                </a:lnTo>
                <a:lnTo>
                  <a:pt x="814712" y="1553415"/>
                </a:lnTo>
                <a:lnTo>
                  <a:pt x="770410" y="1554331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563919" y="356358"/>
            <a:ext cx="1124585" cy="1289050"/>
          </a:xfrm>
          <a:custGeom>
            <a:avLst/>
            <a:gdLst/>
            <a:ahLst/>
            <a:cxnLst/>
            <a:rect l="l" t="t" r="r" b="b"/>
            <a:pathLst>
              <a:path w="1124584" h="1289050">
                <a:moveTo>
                  <a:pt x="1124375" y="1288500"/>
                </a:moveTo>
                <a:lnTo>
                  <a:pt x="0" y="659205"/>
                </a:lnTo>
                <a:lnTo>
                  <a:pt x="25176" y="616188"/>
                </a:lnTo>
                <a:lnTo>
                  <a:pt x="51855" y="574383"/>
                </a:lnTo>
                <a:lnTo>
                  <a:pt x="79991" y="533817"/>
                </a:lnTo>
                <a:lnTo>
                  <a:pt x="109539" y="494516"/>
                </a:lnTo>
                <a:lnTo>
                  <a:pt x="140453" y="456507"/>
                </a:lnTo>
                <a:lnTo>
                  <a:pt x="172688" y="419817"/>
                </a:lnTo>
                <a:lnTo>
                  <a:pt x="206199" y="384472"/>
                </a:lnTo>
                <a:lnTo>
                  <a:pt x="240940" y="350499"/>
                </a:lnTo>
                <a:lnTo>
                  <a:pt x="276867" y="317923"/>
                </a:lnTo>
                <a:lnTo>
                  <a:pt x="313933" y="286773"/>
                </a:lnTo>
                <a:lnTo>
                  <a:pt x="352094" y="257074"/>
                </a:lnTo>
                <a:lnTo>
                  <a:pt x="391304" y="228853"/>
                </a:lnTo>
                <a:lnTo>
                  <a:pt x="431518" y="202137"/>
                </a:lnTo>
                <a:lnTo>
                  <a:pt x="472690" y="176951"/>
                </a:lnTo>
                <a:lnTo>
                  <a:pt x="514776" y="153324"/>
                </a:lnTo>
                <a:lnTo>
                  <a:pt x="557730" y="131280"/>
                </a:lnTo>
                <a:lnTo>
                  <a:pt x="601506" y="110848"/>
                </a:lnTo>
                <a:lnTo>
                  <a:pt x="646059" y="92052"/>
                </a:lnTo>
                <a:lnTo>
                  <a:pt x="691345" y="74921"/>
                </a:lnTo>
                <a:lnTo>
                  <a:pt x="737317" y="59480"/>
                </a:lnTo>
                <a:lnTo>
                  <a:pt x="783930" y="45756"/>
                </a:lnTo>
                <a:lnTo>
                  <a:pt x="831140" y="33776"/>
                </a:lnTo>
                <a:lnTo>
                  <a:pt x="878900" y="23566"/>
                </a:lnTo>
                <a:lnTo>
                  <a:pt x="927165" y="15153"/>
                </a:lnTo>
                <a:lnTo>
                  <a:pt x="975891" y="8563"/>
                </a:lnTo>
                <a:lnTo>
                  <a:pt x="1025031" y="3823"/>
                </a:lnTo>
                <a:lnTo>
                  <a:pt x="1074541" y="960"/>
                </a:lnTo>
                <a:lnTo>
                  <a:pt x="1124375" y="0"/>
                </a:lnTo>
                <a:lnTo>
                  <a:pt x="1124375" y="128850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076628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168" y="73799"/>
                </a:lnTo>
                <a:lnTo>
                  <a:pt x="495909" y="59270"/>
                </a:lnTo>
                <a:lnTo>
                  <a:pt x="492315" y="57061"/>
                </a:lnTo>
                <a:lnTo>
                  <a:pt x="489178" y="54533"/>
                </a:lnTo>
                <a:lnTo>
                  <a:pt x="474789" y="46253"/>
                </a:lnTo>
                <a:lnTo>
                  <a:pt x="456488" y="34950"/>
                </a:lnTo>
                <a:lnTo>
                  <a:pt x="451383" y="32766"/>
                </a:lnTo>
                <a:lnTo>
                  <a:pt x="447573" y="30556"/>
                </a:lnTo>
                <a:lnTo>
                  <a:pt x="434695" y="25577"/>
                </a:lnTo>
                <a:lnTo>
                  <a:pt x="414985" y="17081"/>
                </a:lnTo>
                <a:lnTo>
                  <a:pt x="407860" y="15176"/>
                </a:lnTo>
                <a:lnTo>
                  <a:pt x="402691" y="13169"/>
                </a:lnTo>
                <a:lnTo>
                  <a:pt x="390296" y="10477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62" y="67437"/>
                </a:lnTo>
                <a:lnTo>
                  <a:pt x="89154" y="93916"/>
                </a:lnTo>
                <a:lnTo>
                  <a:pt x="87579" y="95783"/>
                </a:lnTo>
                <a:lnTo>
                  <a:pt x="86271" y="96964"/>
                </a:lnTo>
                <a:lnTo>
                  <a:pt x="76161" y="109347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25" y="565873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10"/>
                </a:lnTo>
                <a:lnTo>
                  <a:pt x="619709" y="371970"/>
                </a:lnTo>
                <a:lnTo>
                  <a:pt x="620966" y="361480"/>
                </a:lnTo>
                <a:lnTo>
                  <a:pt x="622693" y="353339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7024" y="178801"/>
            <a:ext cx="7349950" cy="39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4641" y="1049437"/>
            <a:ext cx="7374716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350" y="1635287"/>
            <a:ext cx="4255770" cy="1873250"/>
          </a:xfrm>
          <a:custGeom>
            <a:avLst/>
            <a:gdLst/>
            <a:ahLst/>
            <a:cxnLst/>
            <a:rect l="l" t="t" r="r" b="b"/>
            <a:pathLst>
              <a:path w="4255770" h="1873250">
                <a:moveTo>
                  <a:pt x="4255499" y="1872899"/>
                </a:moveTo>
                <a:lnTo>
                  <a:pt x="0" y="1872899"/>
                </a:lnTo>
                <a:lnTo>
                  <a:pt x="0" y="0"/>
                </a:lnTo>
                <a:lnTo>
                  <a:pt x="4255499" y="0"/>
                </a:lnTo>
                <a:lnTo>
                  <a:pt x="4255499" y="1872899"/>
                </a:lnTo>
                <a:close/>
              </a:path>
            </a:pathLst>
          </a:custGeom>
          <a:solidFill>
            <a:srgbClr val="1F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075" y="1756778"/>
            <a:ext cx="3492500" cy="403860"/>
          </a:xfrm>
          <a:prstGeom prst="rect">
            <a:avLst/>
          </a:prstGeom>
          <a:solidFill>
            <a:srgbClr val="59919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75"/>
              </a:lnSpc>
            </a:pPr>
            <a:r>
              <a:rPr sz="2650" spc="5" dirty="0">
                <a:solidFill>
                  <a:srgbClr val="212121"/>
                </a:solidFill>
              </a:rPr>
              <a:t>Project</a:t>
            </a:r>
            <a:r>
              <a:rPr sz="2650" spc="-95" dirty="0">
                <a:solidFill>
                  <a:srgbClr val="212121"/>
                </a:solidFill>
              </a:rPr>
              <a:t> </a:t>
            </a:r>
            <a:r>
              <a:rPr sz="2650" spc="70" dirty="0">
                <a:solidFill>
                  <a:srgbClr val="212121"/>
                </a:solidFill>
              </a:rPr>
              <a:t>Amazon</a:t>
            </a:r>
            <a:r>
              <a:rPr sz="2650" spc="-95" dirty="0">
                <a:solidFill>
                  <a:srgbClr val="212121"/>
                </a:solidFill>
              </a:rPr>
              <a:t> </a:t>
            </a:r>
            <a:r>
              <a:rPr sz="2650" spc="65" dirty="0">
                <a:solidFill>
                  <a:srgbClr val="212121"/>
                </a:solidFill>
              </a:rPr>
              <a:t>Sales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834075" y="2221217"/>
            <a:ext cx="2204720" cy="403860"/>
          </a:xfrm>
          <a:prstGeom prst="rect">
            <a:avLst/>
          </a:prstGeom>
          <a:solidFill>
            <a:srgbClr val="59919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75"/>
              </a:lnSpc>
            </a:pPr>
            <a:r>
              <a:rPr sz="2650" b="1" spc="10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650" b="1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650" b="1" spc="70" dirty="0" err="1" smtClean="0">
                <a:solidFill>
                  <a:srgbClr val="212121"/>
                </a:solidFill>
                <a:latin typeface="Trebuchet MS"/>
                <a:cs typeface="Trebuchet MS"/>
              </a:rPr>
              <a:t>Analysi</a:t>
            </a:r>
            <a:r>
              <a:rPr lang="en-IN" sz="2650" b="1" spc="70" dirty="0" smtClean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6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0" y="111493"/>
            <a:ext cx="653288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3225" indent="-391160">
              <a:lnSpc>
                <a:spcPct val="100000"/>
              </a:lnSpc>
              <a:spcBef>
                <a:spcPts val="130"/>
              </a:spcBef>
              <a:buFont typeface="Microsoft Sans Serif"/>
              <a:buChar char="●"/>
              <a:tabLst>
                <a:tab pos="402590" algn="l"/>
                <a:tab pos="403860" algn="l"/>
              </a:tabLst>
            </a:pPr>
            <a:r>
              <a:rPr sz="1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Plotting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residuals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Lasso</a:t>
            </a:r>
            <a:r>
              <a:rPr sz="14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Least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Angle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</a:t>
            </a:r>
            <a:r>
              <a:rPr sz="14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trained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180" y="2457234"/>
            <a:ext cx="6867525" cy="4318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4330" marR="5080" indent="-342265">
              <a:lnSpc>
                <a:spcPts val="1420"/>
              </a:lnSpc>
              <a:spcBef>
                <a:spcPts val="445"/>
              </a:spcBef>
              <a:buClr>
                <a:srgbClr val="FFFFFF"/>
              </a:buClr>
              <a:buFont typeface="Microsoft Sans Serif"/>
              <a:buChar char="●"/>
              <a:tabLst>
                <a:tab pos="402590" algn="l"/>
                <a:tab pos="403860" algn="l"/>
              </a:tabLst>
            </a:pPr>
            <a:r>
              <a:rPr dirty="0"/>
              <a:t>	</a:t>
            </a:r>
            <a:r>
              <a:rPr sz="1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Plotting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error</a:t>
            </a:r>
            <a:r>
              <a:rPr sz="14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plot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for </a:t>
            </a:r>
            <a:r>
              <a:rPr sz="1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Lasso</a:t>
            </a:r>
            <a:r>
              <a:rPr sz="14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Least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Angle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</a:t>
            </a:r>
            <a:r>
              <a:rPr sz="14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trained </a:t>
            </a:r>
            <a:r>
              <a:rPr sz="1450" spc="-4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850" y="451425"/>
            <a:ext cx="4081349" cy="1876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850" y="2911375"/>
            <a:ext cx="3684649" cy="19867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024" y="178801"/>
            <a:ext cx="5523865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5" dirty="0"/>
              <a:t>Implementation</a:t>
            </a:r>
            <a:r>
              <a:rPr spc="-70" dirty="0"/>
              <a:t> </a:t>
            </a:r>
            <a:r>
              <a:rPr spc="50" dirty="0"/>
              <a:t>of</a:t>
            </a:r>
            <a:r>
              <a:rPr spc="-70" dirty="0"/>
              <a:t> </a:t>
            </a:r>
            <a:r>
              <a:rPr spc="5" dirty="0" smtClean="0"/>
              <a:t>L</a:t>
            </a:r>
            <a:r>
              <a:rPr lang="en-IN" spc="5" dirty="0" err="1" smtClean="0"/>
              <a:t>inear</a:t>
            </a:r>
            <a:r>
              <a:rPr spc="-70" dirty="0" smtClean="0"/>
              <a:t> </a:t>
            </a:r>
            <a:r>
              <a:rPr spc="6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921" y="625747"/>
            <a:ext cx="551370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Selecting</a:t>
            </a:r>
            <a:r>
              <a:rPr sz="1600" spc="3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independent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target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variable.</a:t>
            </a:r>
            <a:endParaRPr sz="1600" dirty="0">
              <a:latin typeface="Lucida Sans Unicode"/>
              <a:cs typeface="Lucida Sans Unicode"/>
            </a:endParaRPr>
          </a:p>
          <a:p>
            <a:pPr marL="363855" indent="-351790">
              <a:lnSpc>
                <a:spcPct val="100000"/>
              </a:lnSpc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Spli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raining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600" dirty="0">
              <a:latin typeface="Lucida Sans Unicode"/>
              <a:cs typeface="Lucida Sans Unicode"/>
            </a:endParaRPr>
          </a:p>
          <a:p>
            <a:pPr marL="363855" indent="-351790">
              <a:lnSpc>
                <a:spcPct val="100000"/>
              </a:lnSpc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tanda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dizing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datase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600" dirty="0">
              <a:latin typeface="Lucida Sans Unicode"/>
              <a:cs typeface="Lucida Sans Unicode"/>
            </a:endParaRPr>
          </a:p>
          <a:p>
            <a:pPr marL="363855" indent="-351790">
              <a:lnSpc>
                <a:spcPct val="100000"/>
              </a:lnSpc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Performing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ﬁt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transform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on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X_train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dataframe.</a:t>
            </a:r>
            <a:endParaRPr sz="1600" dirty="0">
              <a:latin typeface="Lucida Sans Unicode"/>
              <a:cs typeface="Lucida Sans Unicode"/>
            </a:endParaRPr>
          </a:p>
          <a:p>
            <a:pPr marL="363855" indent="-351790">
              <a:lnSpc>
                <a:spcPct val="100000"/>
              </a:lnSpc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Performing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ﬁt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transform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on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X_test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dataframe.</a:t>
            </a:r>
            <a:endParaRPr sz="1600" dirty="0">
              <a:latin typeface="Lucida Sans Unicode"/>
              <a:cs typeface="Lucida Sans Unicode"/>
            </a:endParaRPr>
          </a:p>
          <a:p>
            <a:pPr marL="363855" indent="-351790">
              <a:lnSpc>
                <a:spcPct val="100000"/>
              </a:lnSpc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App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ying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Linear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eg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ession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_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rain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y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_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ain.</a:t>
            </a:r>
            <a:endParaRPr sz="1600" dirty="0">
              <a:latin typeface="Lucida Sans Unicode"/>
              <a:cs typeface="Lucida Sans Unicode"/>
            </a:endParaRPr>
          </a:p>
          <a:p>
            <a:pPr marL="363855" indent="-351790">
              <a:lnSpc>
                <a:spcPct val="100000"/>
              </a:lnSpc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cula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mean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squa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err</a:t>
            </a:r>
            <a:r>
              <a:rPr sz="1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600" dirty="0">
              <a:latin typeface="Lucida Sans Unicode"/>
              <a:cs typeface="Lucida Sans Unicode"/>
            </a:endParaRPr>
          </a:p>
          <a:p>
            <a:pPr marL="363855" indent="-351790">
              <a:lnSpc>
                <a:spcPct val="100000"/>
              </a:lnSpc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ernel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densi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ima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16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724150"/>
            <a:ext cx="4614599" cy="22650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921" y="338497"/>
            <a:ext cx="6379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Plotting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predicted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against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actual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visualize </a:t>
            </a:r>
            <a:r>
              <a:rPr sz="16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ell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ﬁ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123950"/>
            <a:ext cx="4315070" cy="31422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921" y="338497"/>
            <a:ext cx="6379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Plotting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predicted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against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actual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visualize </a:t>
            </a:r>
            <a:r>
              <a:rPr sz="16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ell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ﬁ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123950"/>
            <a:ext cx="4315070" cy="31422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024" y="178801"/>
            <a:ext cx="7349950" cy="3770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641" y="1049437"/>
            <a:ext cx="7374716" cy="2215991"/>
          </a:xfrm>
        </p:spPr>
        <p:txBody>
          <a:bodyPr/>
          <a:lstStyle/>
          <a:p>
            <a:r>
              <a:rPr lang="en-IN" sz="4800" dirty="0" smtClean="0"/>
              <a:t>         </a:t>
            </a:r>
          </a:p>
          <a:p>
            <a:endParaRPr lang="en-IN" sz="4800" dirty="0" smtClean="0"/>
          </a:p>
          <a:p>
            <a:r>
              <a:rPr lang="en-IN" sz="4800" dirty="0" smtClean="0"/>
              <a:t>          Thank You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325" y="351241"/>
            <a:ext cx="210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Objective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6139" y="1112986"/>
            <a:ext cx="4859020" cy="6750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9885" indent="-337820">
              <a:lnSpc>
                <a:spcPct val="100000"/>
              </a:lnSpc>
              <a:spcBef>
                <a:spcPts val="120"/>
              </a:spcBef>
              <a:buFont typeface="Microsoft Sans Serif"/>
              <a:buChar char="●"/>
              <a:tabLst>
                <a:tab pos="349885" algn="l"/>
                <a:tab pos="350520" algn="l"/>
              </a:tabLst>
            </a:pPr>
            <a:r>
              <a:rPr sz="1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opment</a:t>
            </a:r>
            <a:r>
              <a:rPr sz="1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edicti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edic</a:t>
            </a:r>
            <a:r>
              <a:rPr sz="1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sa</a:t>
            </a:r>
            <a:r>
              <a:rPr sz="1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4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  <a:p>
            <a:pPr marL="349885" indent="-337820">
              <a:lnSpc>
                <a:spcPct val="100000"/>
              </a:lnSpc>
              <a:spcBef>
                <a:spcPts val="25"/>
              </a:spcBef>
              <a:buFont typeface="Microsoft Sans Serif"/>
              <a:buChar char="●"/>
              <a:tabLst>
                <a:tab pos="349885" algn="l"/>
                <a:tab pos="350520" algn="l"/>
              </a:tabLst>
            </a:pPr>
            <a:r>
              <a:rPr sz="1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ETL</a:t>
            </a:r>
            <a:r>
              <a:rPr sz="1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(Extract-Transform-Load)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dataset.</a:t>
            </a:r>
            <a:endParaRPr sz="1400">
              <a:latin typeface="Lucida Sans Unicode"/>
              <a:cs typeface="Lucida Sans Unicode"/>
            </a:endParaRPr>
          </a:p>
          <a:p>
            <a:pPr marL="349885" indent="-337820">
              <a:lnSpc>
                <a:spcPct val="100000"/>
              </a:lnSpc>
              <a:spcBef>
                <a:spcPts val="20"/>
              </a:spcBef>
              <a:buFont typeface="Microsoft Sans Serif"/>
              <a:buChar char="●"/>
              <a:tabLst>
                <a:tab pos="349885" algn="l"/>
                <a:tab pos="350520" algn="l"/>
              </a:tabLst>
            </a:pPr>
            <a:r>
              <a:rPr sz="1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dashboa</a:t>
            </a:r>
            <a:r>
              <a:rPr sz="1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tabl</a:t>
            </a:r>
            <a:r>
              <a:rPr sz="1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eau.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050" y="2175012"/>
            <a:ext cx="184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95" dirty="0">
                <a:solidFill>
                  <a:srgbClr val="FFFFFF"/>
                </a:solidFill>
                <a:latin typeface="Trebuchet MS"/>
                <a:cs typeface="Trebuchet MS"/>
              </a:rPr>
              <a:t>Beneﬁts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74" y="2859174"/>
            <a:ext cx="5688965" cy="831850"/>
          </a:xfrm>
          <a:prstGeom prst="rect">
            <a:avLst/>
          </a:prstGeom>
          <a:solidFill>
            <a:srgbClr val="599191"/>
          </a:solidFill>
          <a:ln w="9524">
            <a:solidFill>
              <a:srgbClr val="FFFFF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6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optimise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generation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endParaRPr sz="1400" dirty="0">
              <a:latin typeface="Trebuchet MS"/>
              <a:cs typeface="Trebuchet MS"/>
            </a:endParaRPr>
          </a:p>
          <a:p>
            <a:pPr marL="542925" indent="-336550">
              <a:lnSpc>
                <a:spcPct val="100000"/>
              </a:lnSpc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Maximize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forecasting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endParaRPr sz="1400" dirty="0">
              <a:latin typeface="Trebuchet MS"/>
              <a:cs typeface="Trebuchet MS"/>
            </a:endParaRPr>
          </a:p>
          <a:p>
            <a:pPr marL="542925" indent="-336550">
              <a:lnSpc>
                <a:spcPct val="100000"/>
              </a:lnSpc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experience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priority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385441"/>
            <a:ext cx="2753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Architecture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425" y="1295575"/>
            <a:ext cx="7184774" cy="3300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100" y="224350"/>
            <a:ext cx="3775710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114" dirty="0"/>
              <a:t>Data</a:t>
            </a:r>
            <a:r>
              <a:rPr sz="3050" spc="-100" dirty="0"/>
              <a:t> </a:t>
            </a:r>
            <a:r>
              <a:rPr sz="3050" spc="55" dirty="0"/>
              <a:t>Preprocessing:</a:t>
            </a:r>
            <a:endParaRPr sz="30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84641" y="1049437"/>
            <a:ext cx="7374716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880" marR="5080" indent="-33655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pc="-65" dirty="0"/>
              <a:t>Importing</a:t>
            </a:r>
            <a:r>
              <a:rPr spc="-80" dirty="0"/>
              <a:t> </a:t>
            </a:r>
            <a:r>
              <a:rPr spc="-45" dirty="0"/>
              <a:t>necessary</a:t>
            </a:r>
            <a:r>
              <a:rPr spc="285" dirty="0"/>
              <a:t> </a:t>
            </a:r>
            <a:r>
              <a:rPr spc="-55" dirty="0"/>
              <a:t>libraries</a:t>
            </a:r>
            <a:r>
              <a:rPr spc="-80" dirty="0"/>
              <a:t> </a:t>
            </a:r>
            <a:r>
              <a:rPr spc="-75" dirty="0"/>
              <a:t>for</a:t>
            </a:r>
            <a:r>
              <a:rPr spc="-80" dirty="0"/>
              <a:t> </a:t>
            </a:r>
            <a:r>
              <a:rPr spc="-45" dirty="0"/>
              <a:t>data</a:t>
            </a:r>
            <a:r>
              <a:rPr spc="-80" dirty="0"/>
              <a:t> </a:t>
            </a:r>
            <a:r>
              <a:rPr spc="-45" dirty="0"/>
              <a:t>analysis</a:t>
            </a:r>
            <a:r>
              <a:rPr spc="-80" dirty="0"/>
              <a:t> </a:t>
            </a:r>
            <a:r>
              <a:rPr spc="-70" dirty="0"/>
              <a:t>such</a:t>
            </a:r>
            <a:r>
              <a:rPr spc="-80" dirty="0"/>
              <a:t> </a:t>
            </a:r>
            <a:r>
              <a:rPr spc="-40" dirty="0"/>
              <a:t>as</a:t>
            </a:r>
            <a:r>
              <a:rPr spc="-80" dirty="0"/>
              <a:t> </a:t>
            </a:r>
            <a:r>
              <a:rPr spc="-125" dirty="0"/>
              <a:t>:</a:t>
            </a:r>
            <a:r>
              <a:rPr spc="-80" dirty="0"/>
              <a:t> </a:t>
            </a:r>
            <a:r>
              <a:rPr spc="-45" dirty="0"/>
              <a:t>Pandas,</a:t>
            </a:r>
            <a:r>
              <a:rPr spc="-80" dirty="0"/>
              <a:t> Numpy, </a:t>
            </a:r>
            <a:r>
              <a:rPr spc="-40" dirty="0"/>
              <a:t>Matplotlib</a:t>
            </a:r>
            <a:r>
              <a:rPr spc="-80" dirty="0"/>
              <a:t> </a:t>
            </a:r>
            <a:r>
              <a:rPr spc="-10" dirty="0"/>
              <a:t>&amp; </a:t>
            </a:r>
            <a:r>
              <a:rPr spc="-430" dirty="0"/>
              <a:t> </a:t>
            </a:r>
            <a:r>
              <a:rPr spc="-40" dirty="0"/>
              <a:t>Seaborn</a:t>
            </a:r>
            <a:r>
              <a:rPr spc="-90" dirty="0"/>
              <a:t> </a:t>
            </a:r>
            <a:r>
              <a:rPr spc="-70" dirty="0"/>
              <a:t>etc.</a:t>
            </a:r>
          </a:p>
          <a:p>
            <a:pPr marL="563880" indent="-336550">
              <a:lnSpc>
                <a:spcPct val="10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pc="-40" dirty="0"/>
              <a:t>Using</a:t>
            </a:r>
            <a:r>
              <a:rPr spc="-75" dirty="0"/>
              <a:t> </a:t>
            </a:r>
            <a:r>
              <a:rPr spc="-50" dirty="0"/>
              <a:t>pd.read_csv()</a:t>
            </a:r>
            <a:r>
              <a:rPr spc="-75" dirty="0"/>
              <a:t> </a:t>
            </a:r>
            <a:r>
              <a:rPr spc="-70" dirty="0"/>
              <a:t>function</a:t>
            </a:r>
            <a:r>
              <a:rPr spc="-75" dirty="0"/>
              <a:t> </a:t>
            </a:r>
            <a:r>
              <a:rPr spc="-60" dirty="0"/>
              <a:t>stores</a:t>
            </a:r>
            <a:r>
              <a:rPr spc="-70" dirty="0"/>
              <a:t> </a:t>
            </a:r>
            <a:r>
              <a:rPr spc="-50" dirty="0"/>
              <a:t>the</a:t>
            </a:r>
            <a:r>
              <a:rPr spc="-75" dirty="0"/>
              <a:t> </a:t>
            </a:r>
            <a:r>
              <a:rPr spc="-45" dirty="0"/>
              <a:t>data</a:t>
            </a:r>
            <a:r>
              <a:rPr spc="-75" dirty="0"/>
              <a:t> </a:t>
            </a:r>
            <a:r>
              <a:rPr spc="-80" dirty="0"/>
              <a:t>in</a:t>
            </a:r>
            <a:r>
              <a:rPr spc="-75" dirty="0"/>
              <a:t> </a:t>
            </a:r>
            <a:r>
              <a:rPr spc="-55" dirty="0"/>
              <a:t>pandas</a:t>
            </a:r>
            <a:r>
              <a:rPr spc="-70" dirty="0"/>
              <a:t> </a:t>
            </a:r>
            <a:r>
              <a:rPr spc="-55" dirty="0"/>
              <a:t>dataframe</a:t>
            </a:r>
            <a:r>
              <a:rPr spc="-75" dirty="0"/>
              <a:t> </a:t>
            </a:r>
            <a:r>
              <a:rPr spc="-65" dirty="0"/>
              <a:t>named</a:t>
            </a:r>
            <a:r>
              <a:rPr spc="-75" dirty="0"/>
              <a:t> </a:t>
            </a:r>
            <a:r>
              <a:rPr spc="-60" dirty="0"/>
              <a:t>data.</a:t>
            </a:r>
          </a:p>
          <a:p>
            <a:pPr marL="563880" indent="-336550">
              <a:lnSpc>
                <a:spcPct val="10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pc="-40" dirty="0"/>
              <a:t>Using</a:t>
            </a:r>
            <a:r>
              <a:rPr spc="-85" dirty="0"/>
              <a:t> </a:t>
            </a:r>
            <a:r>
              <a:rPr spc="-70" dirty="0"/>
              <a:t>data.column</a:t>
            </a:r>
            <a:r>
              <a:rPr spc="-85" dirty="0"/>
              <a:t> </a:t>
            </a:r>
            <a:r>
              <a:rPr spc="-45" dirty="0"/>
              <a:t>showing</a:t>
            </a:r>
            <a:r>
              <a:rPr spc="-85" dirty="0"/>
              <a:t> </a:t>
            </a:r>
            <a:r>
              <a:rPr spc="-70" dirty="0"/>
              <a:t>columns</a:t>
            </a:r>
            <a:r>
              <a:rPr spc="-85" dirty="0"/>
              <a:t> </a:t>
            </a:r>
            <a:r>
              <a:rPr spc="-55" dirty="0"/>
              <a:t>present</a:t>
            </a:r>
            <a:r>
              <a:rPr spc="-85" dirty="0"/>
              <a:t> </a:t>
            </a:r>
            <a:r>
              <a:rPr spc="-80" dirty="0"/>
              <a:t>in</a:t>
            </a:r>
            <a:r>
              <a:rPr spc="-85" dirty="0"/>
              <a:t> </a:t>
            </a:r>
            <a:r>
              <a:rPr spc="-60" dirty="0"/>
              <a:t>dataframe.</a:t>
            </a:r>
          </a:p>
          <a:p>
            <a:pPr marL="563880" marR="475615" indent="-336550">
              <a:lnSpc>
                <a:spcPct val="10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pc="-50" dirty="0"/>
              <a:t>info()</a:t>
            </a:r>
            <a:r>
              <a:rPr spc="-75" dirty="0"/>
              <a:t> </a:t>
            </a:r>
            <a:r>
              <a:rPr spc="-70" dirty="0"/>
              <a:t>function</a:t>
            </a:r>
            <a:r>
              <a:rPr spc="-75" dirty="0"/>
              <a:t> </a:t>
            </a:r>
            <a:r>
              <a:rPr spc="-30" dirty="0"/>
              <a:t>show</a:t>
            </a:r>
            <a:r>
              <a:rPr spc="-75" dirty="0"/>
              <a:t> </a:t>
            </a:r>
            <a:r>
              <a:rPr spc="-60" dirty="0"/>
              <a:t>basic</a:t>
            </a:r>
            <a:r>
              <a:rPr spc="-70" dirty="0"/>
              <a:t> </a:t>
            </a:r>
            <a:r>
              <a:rPr spc="-75" dirty="0"/>
              <a:t>information of </a:t>
            </a:r>
            <a:r>
              <a:rPr spc="-55" dirty="0"/>
              <a:t>dataframe</a:t>
            </a:r>
            <a:r>
              <a:rPr spc="-75" dirty="0"/>
              <a:t> </a:t>
            </a:r>
            <a:r>
              <a:rPr spc="-65" dirty="0"/>
              <a:t>like</a:t>
            </a:r>
            <a:r>
              <a:rPr spc="-70" dirty="0"/>
              <a:t> </a:t>
            </a:r>
            <a:r>
              <a:rPr spc="-35" dirty="0"/>
              <a:t>null</a:t>
            </a:r>
            <a:r>
              <a:rPr spc="-75" dirty="0"/>
              <a:t> </a:t>
            </a:r>
            <a:r>
              <a:rPr spc="-35" dirty="0"/>
              <a:t>value</a:t>
            </a:r>
            <a:r>
              <a:rPr spc="-75" dirty="0"/>
              <a:t> count of</a:t>
            </a:r>
            <a:r>
              <a:rPr spc="-70" dirty="0"/>
              <a:t> </a:t>
            </a:r>
            <a:r>
              <a:rPr spc="-55" dirty="0"/>
              <a:t>each </a:t>
            </a:r>
            <a:r>
              <a:rPr spc="-430" dirty="0"/>
              <a:t> </a:t>
            </a:r>
            <a:r>
              <a:rPr spc="-85" dirty="0"/>
              <a:t>c</a:t>
            </a:r>
            <a:r>
              <a:rPr spc="-70" dirty="0"/>
              <a:t>olumn</a:t>
            </a:r>
            <a:r>
              <a:rPr spc="-85" dirty="0"/>
              <a:t> </a:t>
            </a:r>
            <a:r>
              <a:rPr spc="-60" dirty="0"/>
              <a:t>and</a:t>
            </a:r>
            <a:r>
              <a:rPr spc="-85" dirty="0"/>
              <a:t> </a:t>
            </a:r>
            <a:r>
              <a:rPr spc="-30" dirty="0"/>
              <a:t>t</a:t>
            </a:r>
            <a:r>
              <a:rPr spc="-70" dirty="0"/>
              <a:t>heir</a:t>
            </a:r>
            <a:r>
              <a:rPr spc="-85" dirty="0"/>
              <a:t> </a:t>
            </a:r>
            <a:r>
              <a:rPr spc="-45" dirty="0"/>
              <a:t>data</a:t>
            </a:r>
            <a:r>
              <a:rPr spc="-85" dirty="0"/>
              <a:t> </a:t>
            </a:r>
            <a:r>
              <a:rPr spc="-30" dirty="0" smtClean="0"/>
              <a:t>t</a:t>
            </a:r>
            <a:r>
              <a:rPr spc="-40" dirty="0" smtClean="0"/>
              <a:t>ype</a:t>
            </a:r>
            <a:r>
              <a:rPr lang="en-IN" spc="-40" dirty="0" smtClean="0"/>
              <a:t>.</a:t>
            </a:r>
            <a:endParaRPr spc="-40" dirty="0"/>
          </a:p>
          <a:p>
            <a:pPr marL="563880" indent="-336550">
              <a:lnSpc>
                <a:spcPct val="10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pc="-60" dirty="0"/>
              <a:t>Changing</a:t>
            </a:r>
            <a:r>
              <a:rPr spc="-75" dirty="0"/>
              <a:t> </a:t>
            </a:r>
            <a:r>
              <a:rPr spc="-50" dirty="0"/>
              <a:t>the</a:t>
            </a:r>
            <a:r>
              <a:rPr spc="-75" dirty="0"/>
              <a:t> </a:t>
            </a:r>
            <a:r>
              <a:rPr spc="-45" dirty="0"/>
              <a:t>data</a:t>
            </a:r>
            <a:r>
              <a:rPr spc="-75" dirty="0"/>
              <a:t> </a:t>
            </a:r>
            <a:r>
              <a:rPr spc="-40" dirty="0"/>
              <a:t>type</a:t>
            </a:r>
            <a:r>
              <a:rPr spc="-75" dirty="0"/>
              <a:t> of </a:t>
            </a:r>
            <a:r>
              <a:rPr spc="-65" dirty="0"/>
              <a:t>different</a:t>
            </a:r>
            <a:r>
              <a:rPr spc="-75" dirty="0"/>
              <a:t> column for </a:t>
            </a:r>
            <a:r>
              <a:rPr spc="-60" dirty="0"/>
              <a:t>model</a:t>
            </a:r>
            <a:r>
              <a:rPr spc="-75" dirty="0"/>
              <a:t> </a:t>
            </a:r>
            <a:r>
              <a:rPr spc="-65" dirty="0"/>
              <a:t>training</a:t>
            </a:r>
            <a:r>
              <a:rPr spc="-75" dirty="0"/>
              <a:t> </a:t>
            </a:r>
            <a:r>
              <a:rPr spc="-60" dirty="0"/>
              <a:t>and</a:t>
            </a:r>
            <a:r>
              <a:rPr spc="-75" dirty="0"/>
              <a:t> </a:t>
            </a:r>
            <a:r>
              <a:rPr spc="-45" dirty="0" smtClean="0"/>
              <a:t>analysis</a:t>
            </a:r>
            <a:r>
              <a:rPr lang="en-IN" spc="-45" dirty="0" smtClean="0"/>
              <a:t>.</a:t>
            </a:r>
            <a:endParaRPr spc="-45" dirty="0"/>
          </a:p>
          <a:p>
            <a:pPr marL="563880" indent="-336550">
              <a:lnSpc>
                <a:spcPct val="10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pc="-40" dirty="0"/>
              <a:t>Using</a:t>
            </a:r>
            <a:r>
              <a:rPr spc="-80" dirty="0"/>
              <a:t> </a:t>
            </a:r>
            <a:r>
              <a:rPr spc="-60" dirty="0"/>
              <a:t>describe</a:t>
            </a:r>
            <a:r>
              <a:rPr spc="-80" dirty="0"/>
              <a:t> </a:t>
            </a:r>
            <a:r>
              <a:rPr spc="-70" dirty="0"/>
              <a:t>function</a:t>
            </a:r>
            <a:r>
              <a:rPr spc="-80" dirty="0"/>
              <a:t> on </a:t>
            </a:r>
            <a:r>
              <a:rPr spc="-55" dirty="0"/>
              <a:t>dataframe</a:t>
            </a:r>
            <a:r>
              <a:rPr spc="-80" dirty="0"/>
              <a:t> </a:t>
            </a:r>
            <a:r>
              <a:rPr spc="-75" dirty="0"/>
              <a:t>for</a:t>
            </a:r>
            <a:r>
              <a:rPr spc="-80" dirty="0"/>
              <a:t> </a:t>
            </a:r>
            <a:r>
              <a:rPr spc="-55" dirty="0"/>
              <a:t>getting</a:t>
            </a:r>
            <a:r>
              <a:rPr spc="-80" dirty="0"/>
              <a:t> </a:t>
            </a:r>
            <a:r>
              <a:rPr spc="-60" dirty="0"/>
              <a:t>basic</a:t>
            </a:r>
            <a:r>
              <a:rPr spc="-80" dirty="0"/>
              <a:t> </a:t>
            </a:r>
            <a:r>
              <a:rPr spc="-40" dirty="0"/>
              <a:t>stats</a:t>
            </a:r>
            <a:r>
              <a:rPr spc="-80" dirty="0"/>
              <a:t> </a:t>
            </a:r>
            <a:r>
              <a:rPr spc="-75" dirty="0"/>
              <a:t>of</a:t>
            </a:r>
            <a:r>
              <a:rPr spc="-80" dirty="0"/>
              <a:t> </a:t>
            </a:r>
            <a:r>
              <a:rPr spc="-65" dirty="0"/>
              <a:t>numerical</a:t>
            </a:r>
            <a:r>
              <a:rPr spc="-75" dirty="0"/>
              <a:t> </a:t>
            </a:r>
            <a:r>
              <a:rPr spc="-40" dirty="0" smtClean="0"/>
              <a:t>dataset</a:t>
            </a:r>
            <a:r>
              <a:rPr lang="en-IN" spc="-40" dirty="0" smtClean="0"/>
              <a:t>.</a:t>
            </a:r>
            <a:endParaRPr spc="-40" dirty="0"/>
          </a:p>
          <a:p>
            <a:pPr marL="563880" marR="234315" indent="-336550">
              <a:lnSpc>
                <a:spcPct val="10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pc="-50" dirty="0"/>
              <a:t>Adding</a:t>
            </a:r>
            <a:r>
              <a:rPr spc="-80" dirty="0"/>
              <a:t> </a:t>
            </a:r>
            <a:r>
              <a:rPr spc="-65" dirty="0"/>
              <a:t>extra</a:t>
            </a:r>
            <a:r>
              <a:rPr spc="-80" dirty="0"/>
              <a:t> </a:t>
            </a:r>
            <a:r>
              <a:rPr spc="-75" dirty="0"/>
              <a:t>column</a:t>
            </a:r>
            <a:r>
              <a:rPr spc="-80" dirty="0"/>
              <a:t> </a:t>
            </a:r>
            <a:r>
              <a:rPr spc="-65" dirty="0"/>
              <a:t>to</a:t>
            </a:r>
            <a:r>
              <a:rPr spc="-75" dirty="0"/>
              <a:t> </a:t>
            </a:r>
            <a:r>
              <a:rPr spc="-55" dirty="0"/>
              <a:t>dataframe</a:t>
            </a:r>
            <a:r>
              <a:rPr spc="-80" dirty="0"/>
              <a:t> </a:t>
            </a:r>
            <a:r>
              <a:rPr spc="-40" dirty="0"/>
              <a:t>which</a:t>
            </a:r>
            <a:r>
              <a:rPr spc="-80" dirty="0"/>
              <a:t> </a:t>
            </a:r>
            <a:r>
              <a:rPr spc="-70" dirty="0"/>
              <a:t>contain</a:t>
            </a:r>
            <a:r>
              <a:rPr spc="-75" dirty="0"/>
              <a:t> </a:t>
            </a:r>
            <a:r>
              <a:rPr spc="-45" dirty="0"/>
              <a:t>only</a:t>
            </a:r>
            <a:r>
              <a:rPr spc="-80" dirty="0"/>
              <a:t> </a:t>
            </a:r>
            <a:r>
              <a:rPr spc="-85" dirty="0"/>
              <a:t>month,</a:t>
            </a:r>
            <a:r>
              <a:rPr spc="-80" dirty="0"/>
              <a:t> </a:t>
            </a:r>
            <a:r>
              <a:rPr spc="-40" dirty="0"/>
              <a:t>year</a:t>
            </a:r>
            <a:r>
              <a:rPr spc="-75" dirty="0"/>
              <a:t> </a:t>
            </a:r>
            <a:r>
              <a:rPr spc="-60" dirty="0"/>
              <a:t>and</a:t>
            </a:r>
            <a:r>
              <a:rPr spc="-80" dirty="0"/>
              <a:t> </a:t>
            </a:r>
            <a:r>
              <a:rPr spc="-75" dirty="0"/>
              <a:t>month</a:t>
            </a:r>
            <a:r>
              <a:rPr spc="-80" dirty="0"/>
              <a:t> </a:t>
            </a:r>
            <a:r>
              <a:rPr spc="-25" dirty="0"/>
              <a:t>with </a:t>
            </a:r>
            <a:r>
              <a:rPr spc="-425" dirty="0"/>
              <a:t> </a:t>
            </a:r>
            <a:r>
              <a:rPr spc="-40" dirty="0" smtClean="0"/>
              <a:t>year</a:t>
            </a:r>
            <a:r>
              <a:rPr lang="en-IN" spc="-40" dirty="0" smtClean="0"/>
              <a:t>.</a:t>
            </a:r>
            <a:endParaRPr spc="-40" dirty="0"/>
          </a:p>
          <a:p>
            <a:pPr marL="563880" indent="-336550">
              <a:lnSpc>
                <a:spcPct val="10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pc="-40" dirty="0"/>
              <a:t>Using</a:t>
            </a:r>
            <a:r>
              <a:rPr spc="-80" dirty="0"/>
              <a:t> </a:t>
            </a:r>
            <a:r>
              <a:rPr spc="-45" dirty="0"/>
              <a:t>isnull().sum()</a:t>
            </a:r>
            <a:r>
              <a:rPr spc="-75" dirty="0"/>
              <a:t> checking </a:t>
            </a:r>
            <a:r>
              <a:rPr spc="-70" dirty="0"/>
              <a:t>out</a:t>
            </a:r>
            <a:r>
              <a:rPr spc="-75" dirty="0"/>
              <a:t> </a:t>
            </a:r>
            <a:r>
              <a:rPr spc="-40" dirty="0"/>
              <a:t>total</a:t>
            </a:r>
            <a:r>
              <a:rPr spc="-75" dirty="0"/>
              <a:t> </a:t>
            </a:r>
            <a:r>
              <a:rPr spc="-35" dirty="0"/>
              <a:t>null</a:t>
            </a:r>
            <a:r>
              <a:rPr spc="-75" dirty="0"/>
              <a:t> </a:t>
            </a:r>
            <a:r>
              <a:rPr spc="-35" dirty="0"/>
              <a:t>value</a:t>
            </a:r>
            <a:r>
              <a:rPr spc="-75" dirty="0"/>
              <a:t> </a:t>
            </a:r>
            <a:r>
              <a:rPr spc="-80" dirty="0"/>
              <a:t>in</a:t>
            </a:r>
            <a:r>
              <a:rPr spc="-75" dirty="0"/>
              <a:t> </a:t>
            </a:r>
            <a:r>
              <a:rPr spc="-5" dirty="0"/>
              <a:t>all</a:t>
            </a:r>
            <a:r>
              <a:rPr spc="-75" dirty="0"/>
              <a:t> </a:t>
            </a:r>
            <a:r>
              <a:rPr spc="-50" dirty="0"/>
              <a:t>the</a:t>
            </a:r>
            <a:r>
              <a:rPr spc="-75" dirty="0"/>
              <a:t> column</a:t>
            </a:r>
            <a:r>
              <a:rPr spc="-80" dirty="0"/>
              <a:t> </a:t>
            </a:r>
            <a:r>
              <a:rPr spc="-75" dirty="0"/>
              <a:t>of </a:t>
            </a:r>
            <a:r>
              <a:rPr spc="-55" dirty="0" err="1" smtClean="0"/>
              <a:t>dataframe</a:t>
            </a:r>
            <a:r>
              <a:rPr lang="en-IN" spc="-55" dirty="0" smtClean="0"/>
              <a:t>.</a:t>
            </a:r>
            <a:endParaRPr spc="-55" dirty="0" err="1" smtClean="0"/>
          </a:p>
          <a:p>
            <a:pPr marL="563880" indent="-336550">
              <a:lnSpc>
                <a:spcPct val="100000"/>
              </a:lnSpc>
              <a:tabLst>
                <a:tab pos="563880" algn="l"/>
                <a:tab pos="565150" algn="l"/>
              </a:tabLst>
            </a:pPr>
            <a:endParaRPr spc="-5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024" y="184683"/>
            <a:ext cx="4801235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55" dirty="0"/>
              <a:t>Exploratory</a:t>
            </a:r>
            <a:r>
              <a:rPr sz="3050" spc="-95" dirty="0"/>
              <a:t> </a:t>
            </a:r>
            <a:r>
              <a:rPr sz="3050" spc="85" dirty="0"/>
              <a:t>data</a:t>
            </a:r>
            <a:r>
              <a:rPr sz="3050" spc="-95" dirty="0"/>
              <a:t> </a:t>
            </a:r>
            <a:r>
              <a:rPr sz="3050" spc="80" dirty="0"/>
              <a:t>Analysis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897024" y="926696"/>
            <a:ext cx="6699884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Checking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Outliers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in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dataframe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Box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Plot</a:t>
            </a:r>
            <a:endParaRPr sz="1600" dirty="0">
              <a:latin typeface="Lucida Sans Unicode"/>
              <a:cs typeface="Lucida Sans Unicode"/>
            </a:endParaRPr>
          </a:p>
          <a:p>
            <a:pPr marL="469900" marR="5080" indent="-336550">
              <a:lnSpc>
                <a:spcPct val="100000"/>
              </a:lnSpc>
              <a:spcBef>
                <a:spcPts val="168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Box</a:t>
            </a:r>
            <a:r>
              <a:rPr sz="1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Plot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Proﬁt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detect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outliers</a:t>
            </a:r>
            <a:r>
              <a:rPr sz="1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speciﬁed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column</a:t>
            </a:r>
            <a:r>
              <a:rPr sz="1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sz="1400" spc="-4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1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Z</a:t>
            </a:r>
            <a:r>
              <a:rPr sz="14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1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me</a:t>
            </a:r>
            <a:r>
              <a:rPr sz="1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hod</a:t>
            </a:r>
            <a:r>
              <a:rPr sz="1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ound</a:t>
            </a:r>
            <a:r>
              <a:rPr sz="1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IN" sz="1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sz="1400" spc="-8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1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tlie</a:t>
            </a:r>
            <a:r>
              <a:rPr sz="1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114550"/>
            <a:ext cx="4347681" cy="2270799"/>
          </a:xfrm>
          <a:prstGeom prst="rect">
            <a:avLst/>
          </a:prstGeom>
        </p:spPr>
      </p:pic>
      <p:sp>
        <p:nvSpPr>
          <p:cNvPr id="8202" name="AutoShape 10" descr="data:image/png;base64,iVBORw0KGgoAAAANSUhEUgAAAzgAAAIhCAYAAACCIh9lAAAAOXRFWHRTb2Z0d2FyZQBNYXRwbG90bGliIHZlcnNpb24zLjcuMSwgaHR0cHM6Ly9tYXRwbG90bGliLm9yZy/bCgiHAAAACXBIWXMAAA9hAAAPYQGoP6dpAAA0x0lEQVR4nO3de5xd86H///fkOiKJCKlLBBEaREKIavBtqXu0QlxDQ4SW49LSOi6HRqmipfjGXetal1KXoFVKHN9DL85xScUpzSGRCImKmMh1JmT//vAzxwhJJpkkk0+ez8cjj4dZa++1P2t9Zpn9mr33mqpKpVIJAABAAVqs6AEAAAA0FYEDAAAUQ+AAAADFEDgAAEAxBA4AAFAMgQMAABRD4AAAAMUQOAAAQDEEDgAAUIxWK3oAAKU788wz88ADD9R/3aJFi3Tu3Dlbbrllhg0blv79+y/zMUyaNCm77bbbAsvXWGONbLvttjnhhBPSp0+fJMmzzz6bI488Mr/85S/zta99bZmP7fNcfvnlueuuu1JXV5fRo0c3WPfJ+BZl1KhR2WCDDZbJ+L7xjW9k6623zuWXX/656z9vjFVVVVlzzTXTv3//nHzyyenevXuTjOWOO+7I1VdfnRkzZuSPf/xjTj/99NTW1uaee+5pku0DrGwEDsBy0Llz5zz00ENJkvnz52fy5Mm5+uqrM2zYsPz2t7/NVltttVzGcdppp2X//fdPknz00Ud58803c/XVV+fb3/527r777myxxRZLvO0zzjgjG2ywQU4++eSlGuPUqVNz3XXXZdCgQZ+7rb59++aZZ56p//rZZ5/ND3/4w1x55ZXp27dv/fLOnTsv8rHuu+++jBw5Mr/+9a+Xasxf5Be/+EV22GGHJMm8efPy+uuv57LLLsthhx2Whx56KOuss85SP8Yll1yS7bbbLueff366dOmSK6+8ssH6ESNG5O23387FF1+81I8FsDLwFjWA5aBFixbp0qVLunTpknXWWSfbbLNNLrroosyfPz9PPfXUchtH+/bt68ex7rrrZvvtt89VV12Vli1b5o477liqbb/44otNMsYPPvggSbL99ttn/fXXX2B9mzZt6vehS5cu6dixY5KPX4369PKWLVsutzF/kY4dO9aPZ/3118//+T//JyNGjEhNTU3uv//+pd5+XV1d5syZk2222SZdu3ZNq1at0qlTp3Tq1Kn+Nst6HwGaG4EDsIJ9+sloktx///351re+ld69e2e77bbLMccck5dffjnJx68C7L///jniiCNSqVTq73PVVVdlm222yfjx4xv9+O3bt88GG2yQt99++wtv8+KLL+aoo45K375906dPnxxwwAH5/e9/X7++Z8+emTBhQq666qr07NkzkyZN+tztVCqV/OpXv8pee+2VrbbaKl/5yldy8sknZ8KECfX7vs8++yRJzjrrrPTs2bPR+/OJd955Jz/84Q/z1a9+NVtttVV23333jBgxIh9++GGSZMiQIfntb3+b//zP/0zPnj3rg+Oll17KMccck2233TZ9+vTJgAED8pvf/GaJx/FZ3bp1y+qrr15/vO+///707Nkz/+///b/stttuOfDAA+tvu7DvhWeffTa9e/dOkgbHfciQITnkkEOSfPxWuj//+c954IEH0rNnzzz77LNNth8AzZXAAVgBpk6dmosuuijrrLNOBgwYUL/83nvvzVlnnZXdd989I0eOzC233JJ58+blyCOPzJQpU9K6dev87Gc/y9/+9rfce++9SZLx48fn+uuvz2mnnbZEn+uoq6vLlClTst56633u+tdeey1HHXVU2rVrl9tvvz0PPPBAtttuu/zgBz/IE088kSR58sknkyTDhg3LM88884XbGjFiRK644oocfvjh+d3vfpdrrrkmEyZMyFFHHZVZs2ZlwIAB9a8k/du//VuDt6I1Rm1tbY488si88sorueyyy/LII4/k2GOPzS9/+ctccsklSZIrr7wyvXr1qn/L24ABAzJz5swcffTRadWqVe6555488sgjGTx4cM4999z6fVxaU6dOzaxZsxY4Rtdff30uvPDCXHfddUkW/b3Qt2/fRR73e++9N507d84+++yTZ555psFb+ABKJXAAloP33nsvffv2rX8FZKeddsqLL76Yyy+/vMFnRT75YP/3v//99OjRI717985ll12WuXPn1r/C0LNnz3zve9/LpZdemvfeey/nnXdetttuuxxxxBGNHtfUqVMzfPjwzJkzJ4MHD/7c29x2222prq7OFVdckV69eqVHjx4555xz8uUvfzm33357kmTttddOkrRr1+4L3x5WV1eXW2+9NQcddFCOOuqobLzxxunXr18uvPDCTJ48OU888USqq6uz5pprJkk6dOiQLl26NHqfkuTxxx/PG2+8kYsvvjg77rhjNtxwwxx22GE55JBDcvfdd6euri6dOnVKq1at0rp163Tp0iXV1dWprq7Offfdl5///OfZdNNNs8EGG2TIkCFZe+218/TTTy/RWD5t0qRJOfPMM9O+ffsMGjSowboBAwZkhx12qN/nRX0vtGnTZpHHvXPnzmnRokWqq6vTpUuXtGnTZqn3AaC5c5EBgOWgU6dOufvuu+u/fv/99/PMM89k2LBhOeOMM3L44Ydn5syZeeONNxZ44rv22munW7du+fvf/16/7JhjjsmTTz6ZI444IlOnTs3DDz+cqqqqRY7jwgsvzM9//vMkH1/sYO7cuenRo0euvfbaL7zQwZgxY9K7d++0bdu2wfK+ffvm0UcfXexjMG7cuMyaNSv9+vVrsHzLLbdM27Zt8/e//z0DBw5c7O0tzJgxY9K2bdv6t3B9esy33357xo0bl80333yB+7Vq1SpTpkzJxRdfnFdffTXTp09PksyZMyc1NTWNHsdJJ51UHx0ffvhh6urq0qdPn9xyyy1Zd911G9z208e/Md8LADQkcACWg5YtW2ajjTaq/3qjjTbKNttsk3nz5uXiiy/Ovvvumzlz5iT5+DMxn9W+ffvMmjWrwfYOO+ywnHHGGdl3332/8C1hn3X88cfnm9/8ZpKPL1vcvn37RV5tbObMmdlwww0XWL766qs3GNOizJw5M8nHr8x8WosWLdKuXbtGbWtxHmv11VdfIPo+ObZf9FhjxozJsGHD0q9fv/q3ELZs2TJDhgxZonGce+659UFXVVWVTp061V8U4bM+fVw+OVaL870AQEMCB2AF6t27d2prazNhwoRssskmSf73ye2nzZw5M127dq3/esaMGbn88suz66675g9/+EMOPfTQ+ssRL0znzp0bhNbi6NChwxeO6bOxsjCfPLGfMWNGg+Xz58/PrFmzGrWtxXmsWbNmpVKpNIicTx77iyLj97//fVq0aJFrrrmmPi7mz59f/0pOY3Xp0qXRxzv537BZnO8FABryGRyAFWjcuHFJki996Utp3759Nt100/zXf/1Xg9v885//zJtvvtng7VY//elPs9pqq2XEiBE56KCDctZZZ33uk+GmsPXWW2fMmDGpra2tX1apVPLCCy8s8BawT1/Z7bO6d++eDh06LLB/L7/8curq6hbY1tLo06dPamtr89JLLzVY/vzzz6d9+/bZeOONP3fM8+bNS5s2bRq8cvLII49k7ty5C923ptaY74XFsTzHDrCiCRyA5WD+/Pl599136/+98cYbufvuu3PNNdfkiCOOqP88xne+8508/fTTueqqq/LGG29k9OjR+f73v59OnTrVXz74ySefzMiRI3PBBRekTZs2Of3001NXV5cLL7xwmYx9yJAhqa2tzQ9/+MP84x//yGuvvZZzzz0348aNyzHHHJPk479NU11dndGjR+fVV1+t/1s2n9a6descffTRue+++3LHHXfkzTffzF/+8peceeaZ2WSTTbL77rs32Zh322239OjRI//2b/+W//zP/8zEiRPz61//Ovfee2+OPvrotG7dOsnHr+S88cYbGTNmTCZPnpxtttkms2bNyi233JJJkybl/vvvzx133JFtttkm//M///OFl79eFhbne2FxdOzYMX//+9/zyiuvZOrUqctwxADNg8ABWA6mTZuWnXfeuf7foEGDctddd+W0007L2WefXX+7/fffPxdddFEee+yxfPOb38yxxx6bNddcM7fffns6d+6cmpqaDB8+PIcddlj9Zzs6dOiQ4cOH57777su///u/N/nYN9lkk9xyyy2ZPn16Dj300AwaNCj/+Mc/ct111+WrX/1qko8/X3LCCSfkxRdfzBFHHJHXX3/9c7d1wgkn5JRTTsmtt96avffeO6eeemp69eqVW2+9tUmv8NWmTZvcfPPN6dmzZ04++eQMGDAgt99+e0477bSceOKJ9bc7+uijU6lUcvjhh+fRRx/Nvvvum6OOOirXX3999ttvvzz++OO54oorctRRR2Xy5MkZOnRok41xURb1vbC4jjvuuEyZMiWDBw9e4BUhgBJVVbxuDQAAFMIrOAAAQDEEDgAAUAyBAwAAFEPgAAAAxRA4AABAMQQOAABQjFYregBf5MUXX0ylUqn/Y2wAAMCqad68eamqqkrfvn0Xedtm+wpOpVJJc/kTPZVKJXV1dc1mPHzMvDRf5qZ5Mi/Nl7lpnsxL82VumqdlOS+NaYNm+wrOJ6/c9O7dewWPJJk9e3ZeeeWVbLrppmnXrt2KHg7/P/PSfJmb5sm8NF/mpnkyL82XuWmeluW8jBkzZrFv22xfwQEAAGgsgQMAABRD4AAAAMUQOAAAQDEEDgAAUAyBAwAAFEPgAAAAxRA4AABAMQQOAABQDIEDAAAUQ+AAAADFEDgAAEAxBA4AAFAMgQMAABRD4AAAAMUQOAAAQDEEDgAAUAyBAwAAFEPgAAAAxRA4AABAMQQOAABQDIEDAAAUQ+AAAADFEDgAAEAxBA4AAFAMgQMAABRD4AAAAMUQOAAAQDEEDgAAUAyBAwAAFEPgAAAAxRA4AABAMQQOAABQDIEDAAAUQ+AAAADFEDgAAEAxBA4AAFAMgQMAABRD4AAAAMUQOAAAQDEEDgAAUAyBAwAAFEPgAAAAxWi1ogfA8jV58uTU1NSs6GE0iblz52bChAlp0aJFqqurV/Rw+JRVYW46deqU9dZbb0UPAwD4DIGzCpk8eXIOGDQodbW1K3oosNJr07ZtHrj/fpEDAM2MwFmF1NTUpK62NtM23SkfrrbGih5Os9BqzvR0fu1PjgmN8sn3TU1NjcABgGZG4KyCPlxtjcxrv9aKHkaz4pgAAJTBRQYAAIBiCBwAAKAYAgcAACiGwAEAAIohcAAAgGIIHAAAoBgCBwAAKIbAAQAAiiFwAACAYggcAACgGAIHAAAohsABAACKIXAAAIBiCBwAAKAYAgcAACiGwAEAAIohcAAAgGIIHAAAoBgCBwAAKIbAAQAAiiFwAACAYggcAACgGAIHAAAohsABAACKIXAAAIBiCBwAAKAYAgcAACiGwAEAAIohcAAAgGIIHAAAoBgCBwAAKIbAAQAAiiFwAACAYggcAACgGAIHAAAohsABAACKIXAAAIBiCBwAAKAYAgcAACiGwAEAAIohcAAAgGIIHAAAoBgCBwAAKIbAAQAAiiFwAACAYggcAACgGAIHAAAohsABAACKIXAAAIBiCBwAAKAYAgcAACiGwAEAAIohcAAAgGIIHAAAoBgCBwAAKIbAAQAAiiFwAACAYggcAACgGAIHAAAohsABAACKIXAAAIBiCBwAAKAYAgcAACiGwAEAAIohcAAAgGIIHAAAoBgCBwAAKIbAAQAAiiFwAACAYggcAACgGAIHAAAohsABAACKIXAAAIBiCBwAAKAYAgcAACiGwAEAAIohcAAAgGIIHAAAoBgCBwAAKIbAAQAAiiFwAACAYggcAACgGAIHAAAohsABAACKIXAAAIBiCBwAAKAYAgcAACiGwAEAAIohcBqhpqZmRQ8BAGCJvf/++yt6CLDMCZzF9O6772a//fbLpEmTVvRQAAAabdKkSdljjz08l6F4AmcxzZ49O/Pnz8+MGTNW9FAAABptxowZnsuwShA4AABAMQQOAABQDIEDAAAUQ+AAAADFEDgAAEAxBA4AAFAMgQMAABRD4AAAAMUQOAAAQDEEDgAAUAyBAwAAFEPgAAAAxRA4AABAMQQOAABQDIEDAAAUQ+AAAADFEDgAAEAxBA4AAFAMgQMAABRD4AAAAMUQOAAAQDEEDgAAUAyBAwAAFEPgAAAAxRA4AABAMQQOAABQDIEDAAAUQ+AAAADFEDgAAEAxBA4AAFAMgQMAABRD4AAAAMUQOAAAQDEEDgAAUAyBAwAAFEPgAAAAxRA4AABAMQQOAABQDIEDAAAUQ+AAAADFEDgAAEAxBA4AAFAMgQMAABRD4AAAAMUQOAAAQDEEDgAAUAyBAwAAFEPgAAAAxRA4AABAMQQOAABQDIEDAAAUQ+AAAADFEDgAAEAxBA4AAFAMgQMAABRD4AAAAMUQOAAAQDEEDgAAUAyBAwAAFEPgAAAAxRA4AABAMQQOAABQDIEDAAAUQ+AAAADFEDgAAEAxBA4AAFAMgQMAABRD4AAAAMUQOAAAQDEEDgAAUAyBAwAAFEPgAAAAxRA4AABAMQQOAABQjCUOnHnz5uXNN99syrEAAAAslUYHzty5c3PGGWekb9++2WeffZIkH3zwQY499th88MEHTT5AAACAxdXowLnkkkvyyiuv5NJLL03Lli3rl3/00Ue59NJLm3RwAAAAjdHowHnssccyYsSI7L333vXLOnbsmIsuuih//OMfm3RwAAAAjdHowJk1a1Y23njjBZZ37tw5s2fPbooxAQAALJFGB86GG26YZ599NklSqVTqlz/66KNZf/31m25kAAAAjdSqsXc4/PDDc/LJJ+fAAw/M/Pnzc/PNN+fll1/OY489lrPPPntZjBEAAGCxNDpwDj300LRq1Sq33357WrZsmeuuuy7du3fPpZde2uBzOQAAAMtbowMnSQ488MAceOCBTT0WAACApdLowBk5cuRC1++///5LOBQAAICl0+jAOfPMMz9/Q61apbq6WuAAAAArTKMD56WXXmrw9UcffZRx48blhhtuyJFHHtlkAwMAgPnz56e2tjZt27ZNixYtFlg3Z86cz123NNstQVPs38p6jBodOG3atFlgWa9evfKjH/0oxxxzTB588MEmGRgAAKuusWPH5o477sjjjz+euXPnprq6OnvssUeOOOKIzJkzJzfffHOef/751NbWNlj35S9/eYm3u6j7rgyaYv9W9mO0RBcZ+DwdO3bMhAkTmmpzAACsoh599NEMHz48Xbp0ydFHH50NNtggkyZNysiRI/P73/8+SbLmmmtmyJAh6d69e/26P/zhDzn//PO/8Mq+C9vuou67MmiK/SvhGDU6cJ555pkFls2dOzePPPJI1l133SYZFAAAq6axY8dm+PDh2XvvvfOjH/0orVu3rl+344471n8k4vjjj88+++yTdu3aJUmGDh2an/zkJxk+fHg22WSTBV5pWNh2F3XflUFT7F8px6jRb6Y79thj853vfCfHHnts/b+TTjopf/7zn7/wAgQAALA47rjjjnTp0mWBJ9hJcs8992TddddNly5d8tRTTzVY17p16/zoRz/K2muvnTvvvLNR213UfVcGTbF/pRyjRr+CM2rUqAWWVVdXp3PnzqmqqmqSQTVn48ePX9FDWGIr89ihOVrZzqm5c+dmwoQJadGiRaqrq1f0cPgUc9M8lTYvK8P/s+bPn5/HH388Rx999AJPsD+9bt68ebnttttSqVQa3KZ169Y54IADcvPNN+fcc8+tf266sO0u6r4rg6bYv5KOUaMDp2vXrstiHCuNc845Z0UPAWgm/P8AoGnV1tZm7ty52WCDDRa6rra2NnV1damtrc3qq6/e4HZdu3bN3LlzM3fu3Ky22mqL3O6i7rsyaIr9K+kYLVbg7Lzzzou9wc/7jE5JLrjggnTv3n1FD2OJjB8/3hMyaEIr2/8P5s6dm/Hjx6d79+5F/Da6JOameSptXlaG5wFt27ZNdXV1Jk2atNB18+bNS5s2bdK2bdsFbvfWW2+lurq6wZwtbLuLuu/KoCn2r6RjtFiBc+ihhzbbl6CWt+7du2eLLbZY0cMAmoGV7f8Hs2fPzvz589OzZ8/6D+XSPJib5sm8LH8tWrTIHnvskZEjR2bo0KEN3ir16XUfffRRtt9++wWen86bNy8PPPBA9txzzwbrFrbdRd13ZdAU+1fSMVqswDn55JMXa2O//e1vl2owAACs2o444oj84Q9/yE9+8pMFPux+yCGH5He/+12S5Dvf+U6D+82bNy/nn39+pk6dmsMPP7xR213UfVcGTbF/pRyjJfo7ONOnT8/YsWNTW1tbv2zy5Mm54IILcvDBBzfZ4AAAWLV8+ctfzvnnn5/hw4fnueeeywEHHJCuXbvmrbfeygMPPFD/ysG1116bd955JxtvvHH9uqlTp+b888//3EsYL2q7C7vvyqAp9q+UY9TowPnTn/6Uk046KXPmzElVVVUqlUr9N9q+++7b5AMEAGDVsvfee2eTTTbJnXfemZtvvjlz585NdXV19txzzxx++OGZM2dOfvWrX+XXv/51amtrG6xb2JPvRW23uT9xX5Sm2L8SjlGjA+eyyy7LkUcemYEDB2bgwIF55JFH8uKLL+axxx5r9h9cAwBg5fDlL385P/7xjzN8+PD6iPnkl+qzZ8/O0KFDc9FFF6Vly5YN1i3NdkvQFPu3sh+jRgfOG2+8kbvvvjutWrVKVVVVunXrlm7dumXNNdfM8OHDM2LEiGUxTgAAVkEtWrT4wssRL2zd0my3BE2xfyvrMWrR2DtUVVXlww8/TPLxH/h8//33kyRf/epX85e//KVpRwcAANAIix04n/yl2H79+uWMM87InDlz0rNnz1x77bWZNm1aRo0a9YV/9RQAAGB5WOzA2W233XLjjTfmhBNOyLhx45IkJ5xwQn7zm99kp512yqmnntrsLxkHAACUbbE/g7PzzjvnqquuSpJ885vfzKRJk9K/f//87ne/y8svv5wNN9wwW2211TIbKAAAwKIs9is4559/fp5++umcdtppGT16dPbbb78MGTIkY8eOzT777CNuAACAFa5RFxlo3759jjjiiDz88MO57bbb0qVLl5x66qnZbbfd8stf/jLTp09fVuMEAABYpEZfJvoT22+/fbbffvtMmzYtDz30UO6///5cc801efHFF5tyfAAAAIut0ZeJ/qxx48blH//4R95+++106dKlKcYEAACwRJboFZxZs2Zl5MiR+c1vfpP/+Z//yU477ZRLLrkku+yySxMPDwAAYPE1KnDGjh2bO++8Mw8//HAqlUr233//XHHFFenRo8eyGh8AAMBiW+zAOfzww/Piiy+mW7duOfnkk3PQQQelffv2y3JsAAAAjbLYgbPaaqvl2muvzde//vVUVVUtyzEBAAAskcUOnBtvvHFZjgMAAGCpLfVV1AAAAJoLgQMAABRD4AAAAMUQOAAAQDEEDgAAUAyBAwAAFEPgAAAAxRA4AABAMQQOAABQDIEDAAAUQ+AAAADFEDgAAEAxBA4AAFAMgQMAABRD4AAAAMUQOAAAQDEEDgAAUAyBAwAAFEPgAAAAxRA4AABAMQQOAABQDIEDAAAUQ+AAAADFEDgAAEAxBA4AAFAMgQMAABRD4AAAAMUQOAAAQDEEDgAAUAyBAwAAFEPgAAAAxRA4AABAMQQOAABQDIEDAAAUQ+AAAADFEDgAAEAxBA4AAFAMgQMAABRD4AAAAMUQOAAAQDEEDgAAUAyBAwAAFEPgAAAAxRA4AABAMQQOAABQDIEDAAAUQ+AAAADFEDgAAEAxBA4AAFAMgQMAABRD4AAAAMUQOAAAQDEEDgAAUAyBAwAAFEPgAAAAxRA4AABAMQQOAABQDIEDAAAUQ+AAAADFEDgAAEAxBA4AAFAMgQMAABRD4AAAAMUQOAAAQDEEDgAAUAyBAwAAFEPgAAAAxRA4AABAMQQOAABQDIEDAAAUQ+AAAADFEDiLqV27dmnRokU6dOiwoocCANBoHTp08FyGVUKrFT2AlUWXLl3y0EMPZf3111/RQwEAaLQNNtggjz/+eNZcc80VPRRYpryC0widOnVa0UMAAFhi4oZVgcABAACKIXAAAIBiCBwAAKAYAgcAACiGwAEAAIohcAAAgGIIHAAAoBgCBwAAKIbAAQAAiiFwAACAYggcAACgGAIHAAAohsABAACKIXAAAIBiCBwAAKAYAgcAACiGwAEAAIohcAAAgGIIHAAAoBgCBwAAKIbAAQAAiiFwAACAYggcAACgGAIHAAAohsABAACKIXAAAIBiCBwAAKAYAgcAACiGwAEAAIohcAAAgGIIHAAAoBgCBwAAKIbAAQAAiiFwAACAYggcAACgGAIHAAAohsABAACKIXAAAIBiCBwAAKAYAgcAACiGwAEAAIohcAAAgGIIHAAAoBgCBwAAKIbAAQAAiiFwAACAYggcAACgGAIHAAAohsABAACKIXAAAIBiCBwAAKAYAgcAACiGwAEAAIohcAAAgGIIHAAAoBgCBwAAKIbAAQAAiiFwAACAYggcAACgGAIHAAAohsABAACKIXAAAIBiCBwAAKAYAgcAACiGwAEAAIohcAAAgGIIHAAAoBgCBwAAKIbAAQAAiiFwAACAYggcAACgGAIHAAAohsABAACKIXAAAIBiCBwAAKAYAgcAACiGwAEAAIohcAAAgGIIHAAAoBgCBwAAKIbAAQAAiiFwAACAYggcAACgGAIHAAAohsABAACKIXAAAIBiCBwAAKAYAgcAACiGwAEAAIrRakUPgOWv1ZzpK3oIzcYnx8IxoTF8vwBA8yVwViGdOnVKm7Zt0/m1P63ooTQ7jgmN1aZt23Tq1GlFDwMA+AyBswpZb7318sD996empmZFD6VJzJ07N+PHj0/37t1TXV29oofDp6wKc9OpU6est956K3oYAMBnCJxVzHrrrVfMk7LZs2dn/vz56dmzZ9q1a7eih8OnmBsAYEVxkQEAAKAYAgcAACiGwAEAAIohcAAAgGIIHAAAoBgCBwAAKIbAAQAAiiFwAACAYggcAACgGAIHAAAohsABAACKIXAAAIBiCBwAAKAYAgcAACiGwAEAAIohcAAAgGIIHAAAoBgCBwAAKIbAAQAAiiFwAACAYggcAACgGAIHAAAohsABAACKIXAAAIBiCBwAAKAYAgcAACiGwAEAAIohcAAAgGIIHAAAoBgCBwAAKIbAAQAAiiFwAACAYggcAACgGAIHAAAohsABAACKIXAAAIBiCBwAAKAYAgcAACiGwAEAAIohcAAAgGIIHAAAoBgCBwAAKEZVpVKprOhBfJ4XXnghlUolbdq0WdFDSaVSybx589K6detUVVWt6OHw/zMvzZe5aZ7MS/Nlbpon89J8mZvmaVnOS11dXaqqqrLtttsu8ratmvSRm1Bz+matqqpqFqFFQ+al+TI3zZN5ab7MTfNkXpovc9M8Lct5qaqqWuw+aLav4AAAADSWz+AAAADFEDgAAEAxBA4AAFAMgQMAABRD4AAAAMUQOAAAQDEEDgAAUAyBAwAAFEPgAAAAxVhlA+ett97Kd7/73eywww7Zddddc8kll2T+/Pmfe9vbbrste+21V7bddtsMHjw4L7/8cv262traDB8+PF/72teyww475Hvf+17ef//95bUbxWnMvNx1113Za6+90rdv3wwcODBPPPFE/bozzzwzW265ZXr37l3/r1+/fstrN4q0uHNz5ZVXZosttmhw7Hv37p2pU6cmcc40tcWdl2HDhi0wJ1tssUWuuuqqJMmQIUPSq1evBuv322+/5b07RXn66aez44475tRTT13o7ebPn5/LL788u+22W7bffvscc8wxefPNN+vX19TU5JRTTsmOO+6YnXfeOWeffXbmzp27rIdftMbMzVVXXZVvfOMb6du3bw499NA899xz9eudN01rcedlUT/jnTNNb3HnZq+99lrgZ83mm2+eBx54IEnyjW98I1tttVWD9ccff3zTD7iyijrggAMq55xzTuWDDz6ojB8/vrLnnntWbrrppgVuN2rUqEq/fv0qo0ePrsyZM6dy/fXXV3baaafKrFmzKpVKpXLRRRdVBg0aVHn77bcr77//fuWkk06qHHfccct7d4qxuPPy6KOPVrbbbrvKc889V6mrq6vcc889lV69elUmTpxYqVQqlTPOOKMyYsSI5T38oi3u3IwYMaJyxhlnfOF2nDNNa3Hn5bOmT59e2WmnnSqvvvpqpVKpVL797W9X7rvvvmU93FXGDTfcUNlzzz0rhx12WOWUU05Z6G1vu+22yq677lp57bXXKjNmzKicf/75lW9961uV+fPnVyqVSuWkk06qfPe736289957lSlTplQOPfTQyk9+8pPlsRtFaszc3HjjjZVddtmlMnbs2EptbW1lxIgRla985SuVGTNmVCoV501Tasy8LOpnvHOmaTVmbj5r4sSJlf79+1fefffdSqVSqey6666Vv/71r8timA2skq/gjBkzJq+++mpOO+20dOjQIRtvvHGGDh2au+++e4Hb3n333Rk0aFC23nrrVFdX59hjj02S/Pu//3s+/PDD3HvvvTnhhBOy3nrrpVOnTjnllFPy1FNP5Z133lneu7XSa8y8zJ07Nz/4wQ+y3XbbpXXr1jn44IOz+uqrZ/To0ct/4KuAxszNwjhnmtbSzMsVV1yRPfbYIz179lwOI131tG3bNvfee2822mijRd727rvvztChQ9OjR4+0b98+p556al5//fX87W9/y9SpU/PEE0/k1FNPTefOnbPOOuvkhBNOyH333Zd58+Ythz0pT2PmpkWLFjn99NOz2WabpU2bNhk2bFhqamoyduzY5TDSVUtj5mVhnDNNb2nm5qc//WmGDRuWtddeexmM7IutkoHz3//93+natWvWWGON+mW9evXK+PHjM3PmzAVuu+WWW9Z/3aJFi2yxxRYZM2ZMJk6cmBkzZqRXr17163v06JHq6ur893//97LfkcI0Zl4GDhyYww8/vP7rDz74ILNmzco666xTv+yvf/1r9t9///Tt2zcHHXRQg7cW0jiNmZsk+cc//pHDDjss2267bfbdd98888wzSeKcaWKNnZdPTJgwISNHjszJJ5/cYPkjjzySAQMGpG/fvhk6dGgmTpy4zMZeuiOPPDIdOnRY5O3mzp2b1157rcHPmfbt22ejjTbKmDFj8sorr6Rly5YNQrRXr16ZPXt2xo0bt0zGXrrFnZskGTp0aPbZZ5/6r6dMmZIk+dKXvlS/zHnTNBozL8kX/4x3zjS9xs7NJ/7617/mlVdeyZFHHtlg+W233Zbdd989ffv2zfe+97289957TTXUeqtk4NTU1KRjx44Nln3yBOGznwWoqalp8OThk9u+//77qampSZIFttWxY0efKVgCjZmXT6tUKjnnnHOy9dZb5ytf+UqSpFu3btloo41y/fXX5+mnn06/fv0ybNgw87KEGjM36667brp165af/exn+dOf/pSDDz44xx9/fMaNG+ecaWJLes7ccMMNOfDAA9O5c+f6ZT169Mhmm22WO++8M6NGjUrnzp1z7LHHpq6ubtkMniTJ9OnTU6lUFvpzpn379qmqqmqwLln4HNP06urqcvbZZ2e//fbLBhtskMR5s6Is7Ge8c6b5uO6663L00UenTZs29cu22GKL9OnTJw8++GAeeeSR1NTU5Pvf/36TP3arJt/iSqJSqTTZbRuzLRauscdy3rx5OfPMM/Paa6/ltttuq19+4oknNrjdv/7rv+Z3v/tdnnjiiRx88MFNMtZVzeLOzcEHH9zgGA8dOjS///3v89BDD+VrX/tao7bFojX2WNbU1OTBBx/MH/7whwbLf/zjHzf4+vzzz88OO+yQ559/Pv3791/aYbIIC5tH58uKN3PmzJx44olp2bJlzjvvvPrlzpsVY2E/46urq50zzcDYsWMzevToXHPNNQ2WX3311fX/vfrqq+fcc8/NgAEDMnHixGy44YZN9vir5Cs4nTt3rv9N8idqampSVVXV4DeaSbLmmmt+7m07d+5cf9vPrp8+fXrWWmutph528RozL8nHb+047rjj8vbbb+eOO+5Y6Ps7W7ZsmfXWWy///Oc/m3rYq4TGzs1nde3aNf/85z+dM01sSeZl1KhR6d69e7p167bQbbdv3z5rrLGGz0YtY506dUqLFi0+dx7XWmutdO7cOTNnzsxHH33UYF0S58xyMm3atHz7299Ohw4dcuONN6Zdu3ZfeFvnzYrx6Z/xzpnm4dFHH81Xv/rVhZ4vycfPD5I0+fOzVTJwttpqq0yePDnTpk2rXzZmzJhsuummWX311Re47ac/G/DRRx/l73//e7beeut069Yta6yxRoP1Y8eOTV1dXbbaaqtlvyOFacy8VCqVnHrqqWnVqlVuueWWrLnmmg3WXXTRRXn11Vfrl9XV1WXixImLfFLH52vM3FxzzTX5y1/+0mDZ66+/nm7dujlnmlhj5uUTo0aNyk477dRg2cyZM/PjH/+4wZOyadOmZdq0ac6ZZaxt27bZbLPNGpwTH3zwQSZOnJg+ffpkiy22SKVSafD/szFjxqRjx47p3r37ihjyKqW2tjbHHXdcevXqlREjRqS6urp+nfNmxVjUz3jnTPPweT9r3nrrrZx77rkN3sL5+uuvJ0mTnzOrZOB8cu30X/ziF5k5c2Zef/313HzzzRk8eHCSZO+9966/zv3gwYMzcuTIjB49OnPmzMm1116bNm3aZJdddknLli1zyCGH5LrrrsvkyZPz/vvv57LLLssee+yx3K8WUYLGzMvDDz+c1157Lf/3//7ftG3btsF2qqqqMmnSpJx33nl55513MmvWrFx66aVp3bp1dt999+W+XyVozNzU1NTkvPPOy7hx41JbW5ubbropEydOzAEHHOCcaWKNmZdPvPLKK/WfH/hE+/bt87e//S0XXHBBampqMn369Jx33nnp2bNn+vbtu9z2Z1XxzjvvZO+9967/WzeDBw/Obbfdltdffz0zZ87MpZdeWv+3pDp37py99torV1xxRaZNm5YpU6bk6quvzkEHHZRWrVbZd5kvM5+dm5tuuimtW7fOT37yk7Ro0fApk/Nm+fn0vCzqZ7xzZvn67DmTfBycr7322gI/a9Zaa608+eSTufjiizN79uy88847ueiii7Lrrrs2uEhUU1hlZ3rEiBH50Y9+lJ122int27fPYYcdVn9VrvHjx2f27NlJkq997Wv5wQ9+kFNOOSXvvfdeevfunRtuuKH+tzjf+973MmvWrAwcODAffvhhdt111wXek8viW9x5ue+++/LWW2/VX1TgEwMHDswFF1yQn/70p/nZz36WQYMGZebMmenTp09uvfXWRb5Uyhdb3Ln54Q9/mOTjz97U1NRk0003zS233JJ11103iXOmqS3uvHzi3Xff/dyYvPrqq3PhhRdmr732Sl1dXfr3758bbrhhgSd1LJ7evXsn+fjS6Enq/xDxmDFjMm/evIwfP77+t5iHHXZY3n333QwZMiSzZs3KDjvsUP8HWJOPP9dx7rnnZrfddkvr1q3zzW9+c5F/bI8v1pi5ue+++zJ58uRsvfXWDbbxL//yLznhhBOcN02oMfOyqJ/xzpmm1Zi5ST7+ReeHH364wM+a6urq/OpXv8rFF19c/5ncPfbYI2eddVaTj7mq4pNYAABAIfyKAQAAKIbAAQAAiiFwAACAYggcAACgGAIHAAAohsABAACKIXAAAIBiCBwAAKBJPf3009lxxx2X6I+svvDCCxk0aFD69OmTPffcMw8//HCj7i9wAGgWnn322fTs2TOvv/76Cnn8N954IwMHDkzv3r3z1FNPZdiwYTn99NNXyFgAVma//OUvc8EFF2SjjTZq9H3/+c9/5vjjj8+RRx6Z//qv/8rZZ5+d66+/PjU1NYu9jVaNflQAinfOOefkwQcfrP+6rq4urVq1SosW//t7sTFjxix0G88991zq6uqy4447NsmY7r///px11llp06ZNg+WbbbZZjjnmmOy7775Ltf277ror06ZNy1/+8pesvvrq2WWXXRqsv/322zNgwIB07tx5qR4HoHRt27bNvffem5/+9Kepra1dYP0jjzyS66+/PhMmTMhaa62V7373uzn00EOTJPfcc0+23Xbb7L///kmSr3/96/n617/eqMcXOAAs4IILLsgFF1xQ/3XPnj1zzjnnZPDgwYu9jVtvvTUbbbRRkwXOJ5577rm0bds2STJnzpw8/PDDOe200zJ//vx861vfWuLtfvDBB1lvvfXSvn37z1134YUXpn///gIHYBGOPPLIL1w3ZsyYnH322bnyyivTv3//vPjii/nOd76TzTbbLNtuu22ef/75bLrppjnhhBPy7LPPZoMNNsjpp5+enXbaabEf31vUAFgizz33XAYPHpztt98+2223Xf7lX/4lEydOTJIcfPDB+eMf/5ibbropvXv3Tl1dXWbPnp0f//jH6d+/f/r06ZPdd989t9xyy1KNYbXVVsshhxySr3zlKxk1alSS5Morr8zAgQNz5ZVXZtttt82jjz66yPEOGzYsI0eOzEsvvZTevXvnySefzJAhQ3Lqqafm1VdfzY477piPPvooAwcO9LY1gKVw//33Z5dddsnOO++cli1bpl+/ftlnn33q3zUwZcqUPPTQQ/n2t7+dp59+OnvvvXdOPPHEvPPOO4v9GAIHgEabMGFChg4dml122SX/8R//kT/+8Y+ZN29ejj322Hz00Uf57W9/m65du2bYsGEZM2ZM2rRpk1/84hd55pln8sADD+Rvf/tbzjnnnFx00UV5+umnl3o8H330UVq1+t83JUyZMiXTp0/Pn//85+y1116LHO9NN92UgQMHpk+fPhkzZky+8Y1v1G9r8803z4033pgkefDBB/Pzn/98qccLsKqaOHFiHnvssfTu3bv+30MPPVQfMJVKJV//+tez4447pl27djnuuOPSoUOHPPXUU4v9GAIHgEb7zW9+k65du+a73/1uVltttay11lo57bTTMmHChLzwwgufe58zzjgj999/f9Zdd91UVVVll112SZcuXTJ69OglHsfMmTNz11135fnnn8+gQYPql0+fPj0nnnhiqqurU1VVtUTjBaDpVVdXZ/DgwRkzZkz9v5dffjnXXXddkqRLly7p2LFj/e1btGiR9ddfP+++++5iP4bP4ADQaBMmTMhmm22Wqqqq+mU9evRI8vFv57bffvsF7vPOO+/kkksuyXPPPZcZM2Yk+fjiBZ/3AdSF6devX/1/t2vXLj169Mg111zT4LM+HTt2zJprrrlU4wWg6W244YYLXKRmypQp6dKlS1q2bJkePXrklVdeqV9XqVTy9ttvp2vXrov9GF7BAaDRPi9KKpVKkjSIiE/Mnz8/xx57bN57773cddddeemllzJmzJisu+66jX7s5557rv63fs8++2zuvPPO7Lrrrg1u07p166UaLwDLxkEHHZQXXngh9913X+rq6vLKK6/k4IMPzmOPPZYkOeSQQzJ69Og88MADqa2tzY033pja2trsvvvui/0YXsEBoNG6d++e//iP/0ilUqkPhLFjx9av+6z33nsvb7zxRr7//e/X/12EyZMnN+pDo8tzvAAsud69eydJPvzwwyTJE088keTjK6j16NEjv/jFLzJixIicd955+dKXvpRjjjkmAwYMSJJsueWWueyyy3LZZZdl+PDh6dGjR371q1+lQ4cOi/34AgeARjvooINy11135YYbbsjRRx+dmpqaXHLJJdl8882zzTbbJPn4CmcTJ07MjBkzssYaa6RDhw554YUXsueee+b111/P5Zdfnm7dumXy5MnNYrwLs9pqqyVJxo0bly996UuN+kELsKpZ1N9J22effbLPPvt84fq99tore+211xI/vreoAdBom2++ea655pqMGjUq/fv3z0EHHZT11lsvN998c/0rJIcffniefvrp7LrrrnnnnXdy8cUX56mnnkq/fv3yox/9KCeddFKGDh2aUaNG5V//9V9X+HgXZosttkj//v1z6qmn5rTTTlumYwVg6VRVPnkTMgAAwErOKzgAAEAxBA4AAFAMgQMAABRD4AAAAMUQOAAAQDEEDgAAUAyBAwAAFEPgAAAAxRA4AABAMQQOAABQDIEDAAAU4/8DJKJOEW6RAV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96" y="345247"/>
            <a:ext cx="5910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tal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ound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tlie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tal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olumn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496" y="2539806"/>
            <a:ext cx="6711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Box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Plot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Revenue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Found</a:t>
            </a:r>
            <a:r>
              <a:rPr sz="1600" spc="3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outliers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in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Revenue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column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819150"/>
            <a:ext cx="3124200" cy="1568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0" y="2952750"/>
            <a:ext cx="3124200" cy="1710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921" y="215372"/>
            <a:ext cx="6352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Creating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bar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chart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for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IN" sz="1600" spc="-4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Profit</a:t>
            </a:r>
            <a:r>
              <a:rPr sz="1600" spc="-9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Month</a:t>
            </a:r>
            <a:r>
              <a:rPr lang="en-IN" sz="1600" spc="-6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Year</a:t>
            </a:r>
            <a:r>
              <a:rPr sz="1600" spc="-9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where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sz="16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showcases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purchased</a:t>
            </a:r>
            <a:r>
              <a:rPr lang="en-IN"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IN" sz="1600" spc="-9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per </a:t>
            </a:r>
            <a:r>
              <a:rPr lang="en-IN" sz="1600" spc="-95" dirty="0" err="1" smtClean="0">
                <a:solidFill>
                  <a:srgbClr val="FFFFFF"/>
                </a:solidFill>
                <a:latin typeface="Lucida Sans Unicode"/>
                <a:cs typeface="Lucida Sans Unicode"/>
              </a:rPr>
              <a:t>monthYear</a:t>
            </a:r>
            <a:r>
              <a:rPr lang="en-IN" sz="1600" spc="-9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2921" y="3141451"/>
            <a:ext cx="6741795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Calculating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revenue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for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respect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Item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Type </a:t>
            </a:r>
            <a:r>
              <a:rPr sz="16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hen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so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hen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des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cending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14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lang="en-IN" sz="1600" spc="-145" dirty="0" smtClean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endParaRPr sz="1600" dirty="0">
              <a:latin typeface="Lucida Sans Unicode"/>
              <a:cs typeface="Lucida Sans Unicode"/>
            </a:endParaRPr>
          </a:p>
          <a:p>
            <a:pPr marL="363855" marR="245110" indent="-351790">
              <a:lnSpc>
                <a:spcPct val="100000"/>
              </a:lnSpc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Calculating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proﬁt for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respect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Item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Type </a:t>
            </a:r>
            <a:r>
              <a:rPr sz="16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hen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so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hem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des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cending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6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895350"/>
            <a:ext cx="5029200" cy="20519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921" y="270097"/>
            <a:ext cx="6758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Calculating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correlation</a:t>
            </a:r>
            <a:r>
              <a:rPr lang="en-IN" sz="1600" spc="-7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using the heat map</a:t>
            </a:r>
            <a:r>
              <a:rPr sz="1600" spc="-9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'Total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Revenue',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'Total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Cost'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'Total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Proﬁt' </a:t>
            </a:r>
            <a:r>
              <a:rPr sz="16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olumns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p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esent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datafr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ame.</a:t>
            </a:r>
            <a:endParaRPr sz="16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1073825"/>
            <a:ext cx="2971800" cy="2717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024" y="235017"/>
            <a:ext cx="472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/>
              <a:t>Predictive</a:t>
            </a:r>
            <a:r>
              <a:rPr sz="3600" spc="-114" dirty="0"/>
              <a:t> </a:t>
            </a:r>
            <a:r>
              <a:rPr sz="3600" spc="80" dirty="0"/>
              <a:t>Analytics</a:t>
            </a:r>
            <a:r>
              <a:rPr sz="3600" spc="-110" dirty="0"/>
              <a:t> </a:t>
            </a:r>
            <a:r>
              <a:rPr sz="3600" spc="165" dirty="0"/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97024" y="995072"/>
            <a:ext cx="7133590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7620" indent="-35179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Microsoft Sans Serif"/>
              <a:buChar char="●"/>
              <a:tabLst>
                <a:tab pos="521970" algn="l"/>
                <a:tab pos="522605" algn="l"/>
              </a:tabLst>
            </a:pPr>
            <a:r>
              <a:rPr dirty="0"/>
              <a:t>	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Encoding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Item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Type,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Channel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Priority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sz="16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training.</a:t>
            </a:r>
            <a:endParaRPr sz="1600" dirty="0">
              <a:latin typeface="Lucida Sans Unicode"/>
              <a:cs typeface="Lucida Sans Unicode"/>
            </a:endParaRPr>
          </a:p>
          <a:p>
            <a:pPr marL="469900" marR="5080" indent="-351790">
              <a:lnSpc>
                <a:spcPct val="100000"/>
              </a:lnSpc>
              <a:buClr>
                <a:srgbClr val="FFFFFF"/>
              </a:buClr>
              <a:buFont typeface="Microsoft Sans Serif"/>
              <a:buChar char="●"/>
              <a:tabLst>
                <a:tab pos="521970" algn="l"/>
                <a:tab pos="522605" algn="l"/>
              </a:tabLst>
            </a:pPr>
            <a:r>
              <a:rPr dirty="0"/>
              <a:t>	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Dropping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columns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Region,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Country,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Date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MonthYear,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6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IN" sz="1600" spc="-49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  </a:t>
            </a:r>
            <a:r>
              <a:rPr sz="1600" spc="-3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Ship</a:t>
            </a:r>
            <a:r>
              <a:rPr sz="1600" spc="-1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Date</a:t>
            </a:r>
            <a:r>
              <a:rPr lang="en-IN" sz="1600" spc="-6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as they are not necessary for analysis.</a:t>
            </a:r>
            <a:endParaRPr sz="16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Microsoft Sans Serif"/>
              <a:buChar char="●"/>
            </a:pPr>
            <a:endParaRPr sz="1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Pycaret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PyCaret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open-source,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low-code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library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in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Python.</a:t>
            </a:r>
            <a:endParaRPr sz="1600" dirty="0">
              <a:latin typeface="Lucida Sans Unicode"/>
              <a:cs typeface="Lucida Sans Unicode"/>
            </a:endParaRPr>
          </a:p>
          <a:p>
            <a:pPr marL="469900" marR="251460" indent="-351790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Allows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quickly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easily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build,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compare,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deploy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 </a:t>
            </a:r>
            <a:r>
              <a:rPr sz="16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earning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mode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tructur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tabular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sz="1600" dirty="0">
              <a:latin typeface="Lucida Sans Unicode"/>
              <a:cs typeface="Lucida Sans Unicode"/>
            </a:endParaRPr>
          </a:p>
          <a:p>
            <a:pPr marL="469900" indent="-351790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Reduce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amount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needed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build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model.</a:t>
            </a:r>
            <a:endParaRPr sz="1600" dirty="0">
              <a:latin typeface="Lucida Sans Unicode"/>
              <a:cs typeface="Lucida Sans Unicode"/>
            </a:endParaRPr>
          </a:p>
          <a:p>
            <a:pPr marL="469900" indent="-351790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provides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preprocessing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engineering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functions.</a:t>
            </a:r>
            <a:endParaRPr sz="1600" dirty="0">
              <a:latin typeface="Lucida Sans Unicode"/>
              <a:cs typeface="Lucida Sans Unicode"/>
            </a:endParaRPr>
          </a:p>
          <a:p>
            <a:pPr marL="469900" indent="-351790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Aut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oma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ic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sel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h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yperpa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ame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er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tuning.</a:t>
            </a:r>
            <a:endParaRPr sz="1600" dirty="0">
              <a:latin typeface="Lucida Sans Unicode"/>
              <a:cs typeface="Lucida Sans Unicode"/>
            </a:endParaRPr>
          </a:p>
          <a:p>
            <a:pPr marL="469900" indent="-351790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Suppo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wide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r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ange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earning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gori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hms</a:t>
            </a: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431</Words>
  <Application>Microsoft Office PowerPoint</Application>
  <PresentationFormat>On-screen Show (16:9)</PresentationFormat>
  <Paragraphs>58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Amazon Sales</vt:lpstr>
      <vt:lpstr>Objective</vt:lpstr>
      <vt:lpstr>Architecture</vt:lpstr>
      <vt:lpstr>Data Preprocessing:</vt:lpstr>
      <vt:lpstr>Exploratory data Analysis</vt:lpstr>
      <vt:lpstr>Slide 6</vt:lpstr>
      <vt:lpstr>Slide 7</vt:lpstr>
      <vt:lpstr>Slide 8</vt:lpstr>
      <vt:lpstr>Predictive Analytics :</vt:lpstr>
      <vt:lpstr>Slide 10</vt:lpstr>
      <vt:lpstr>Implementation of Linear Regression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Amazon Sales</dc:title>
  <cp:lastModifiedBy>Abhishek</cp:lastModifiedBy>
  <cp:revision>3</cp:revision>
  <dcterms:created xsi:type="dcterms:W3CDTF">2024-07-29T15:20:17Z</dcterms:created>
  <dcterms:modified xsi:type="dcterms:W3CDTF">2024-07-29T15:45:17Z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2023-03-19T00:00:00Z</vt:filetime>
  </property>
  <property fmtid="{D5CDD505-2E9C-101B-9397-08002B2CF9AE}" pid="3" name="Creator">
    <vt:lpwstr>PDFium</vt:lpwstr>
  </property>
  <property fmtid="{D5CDD505-2E9C-101B-9397-08002B2CF9AE}" pid="4" name="LastSaved">
    <vt:filetime>2023-03-19T00:00:00Z</vt:filetime>
  </property>
</Properties>
</file>