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88" r:id="rId2"/>
    <p:sldId id="292" r:id="rId3"/>
    <p:sldId id="293" r:id="rId4"/>
    <p:sldId id="294" r:id="rId5"/>
    <p:sldId id="295" r:id="rId6"/>
    <p:sldId id="310" r:id="rId7"/>
    <p:sldId id="303" r:id="rId8"/>
    <p:sldId id="305" r:id="rId9"/>
    <p:sldId id="308" r:id="rId10"/>
    <p:sldId id="313" r:id="rId11"/>
    <p:sldId id="307" r:id="rId12"/>
    <p:sldId id="311" r:id="rId13"/>
    <p:sldId id="279"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Dosis" pitchFamily="2" charset="0"/>
      <p:regular r:id="rId20"/>
      <p:bold r:id="rId21"/>
    </p:embeddedFont>
    <p:embeddedFont>
      <p:font typeface="Dosis ExtraLight" pitchFamily="2" charset="0"/>
      <p:regular r:id="rId22"/>
      <p:bold r:id="rId23"/>
    </p:embeddedFont>
    <p:embeddedFont>
      <p:font typeface="Pontano Sans"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060898-4E1C-4300-B3F9-ECAE13062A8E}">
  <a:tblStyle styleId="{AB060898-4E1C-4300-B3F9-ECAE13062A8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9" autoAdjust="0"/>
    <p:restoredTop sz="94660"/>
  </p:normalViewPr>
  <p:slideViewPr>
    <p:cSldViewPr>
      <p:cViewPr varScale="1">
        <p:scale>
          <a:sx n="108" d="100"/>
          <a:sy n="108" d="100"/>
        </p:scale>
        <p:origin x="739"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709070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35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40972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6699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9974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1448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83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4"/>
          <p:cNvSpPr/>
          <p:nvPr/>
        </p:nvSpPr>
        <p:spPr>
          <a:xfrm>
            <a:off x="0" y="0"/>
            <a:ext cx="9144092" cy="5143522"/>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1650245" y="3237827"/>
            <a:ext cx="930521" cy="1355672"/>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602686" y="3512916"/>
            <a:ext cx="1278848" cy="1021604"/>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6991883" y="3961149"/>
            <a:ext cx="566286" cy="927029"/>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2514602"/>
            <a:ext cx="1378855" cy="1907408"/>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114578" y="1"/>
            <a:ext cx="1107353" cy="96447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600940" y="421461"/>
            <a:ext cx="1543076" cy="2686124"/>
          </a:xfrm>
          <a:custGeom>
            <a:avLst/>
            <a:gdLst/>
            <a:ahLst/>
            <a:cxnLst/>
            <a:rect l="l" t="t" r="r" b="b"/>
            <a:pathLst>
              <a:path w="15908" h="27692" extrusionOk="0">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3344574" y="1323600"/>
            <a:ext cx="3859200" cy="8199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Clr>
                <a:schemeClr val="accent2"/>
              </a:buClr>
              <a:buSzPts val="2600"/>
              <a:buChar char="⊷"/>
              <a:defRPr sz="2600" i="1">
                <a:solidFill>
                  <a:schemeClr val="accent2"/>
                </a:solidFill>
              </a:defRPr>
            </a:lvl1pPr>
            <a:lvl2pPr marL="914400" lvl="1" indent="-393700" rtl="0">
              <a:spcBef>
                <a:spcPts val="0"/>
              </a:spcBef>
              <a:spcAft>
                <a:spcPts val="0"/>
              </a:spcAft>
              <a:buClr>
                <a:schemeClr val="accent2"/>
              </a:buClr>
              <a:buSzPts val="2600"/>
              <a:buChar char="⊶"/>
              <a:defRPr sz="2600" i="1">
                <a:solidFill>
                  <a:schemeClr val="accent2"/>
                </a:solidFill>
              </a:defRPr>
            </a:lvl2pPr>
            <a:lvl3pPr marL="1371600" lvl="2" indent="-393700" rtl="0">
              <a:spcBef>
                <a:spcPts val="0"/>
              </a:spcBef>
              <a:spcAft>
                <a:spcPts val="0"/>
              </a:spcAft>
              <a:buClr>
                <a:schemeClr val="accent2"/>
              </a:buClr>
              <a:buSzPts val="2600"/>
              <a:buChar char="⊸"/>
              <a:defRPr sz="2600" i="1">
                <a:solidFill>
                  <a:schemeClr val="accent2"/>
                </a:solidFill>
              </a:defRPr>
            </a:lvl3pPr>
            <a:lvl4pPr marL="1828800" lvl="3" indent="-393700" rtl="0">
              <a:spcBef>
                <a:spcPts val="0"/>
              </a:spcBef>
              <a:spcAft>
                <a:spcPts val="0"/>
              </a:spcAft>
              <a:buClr>
                <a:schemeClr val="accent2"/>
              </a:buClr>
              <a:buSzPts val="2600"/>
              <a:buChar char="●"/>
              <a:defRPr sz="2600" i="1">
                <a:solidFill>
                  <a:schemeClr val="accent2"/>
                </a:solidFill>
              </a:defRPr>
            </a:lvl4pPr>
            <a:lvl5pPr marL="2286000" lvl="4" indent="-393700" rtl="0">
              <a:spcBef>
                <a:spcPts val="0"/>
              </a:spcBef>
              <a:spcAft>
                <a:spcPts val="0"/>
              </a:spcAft>
              <a:buClr>
                <a:schemeClr val="accent2"/>
              </a:buClr>
              <a:buSzPts val="2600"/>
              <a:buChar char="○"/>
              <a:defRPr sz="2600" i="1">
                <a:solidFill>
                  <a:schemeClr val="accent2"/>
                </a:solidFill>
              </a:defRPr>
            </a:lvl5pPr>
            <a:lvl6pPr marL="2743200" lvl="5" indent="-393700" rtl="0">
              <a:spcBef>
                <a:spcPts val="0"/>
              </a:spcBef>
              <a:spcAft>
                <a:spcPts val="0"/>
              </a:spcAft>
              <a:buClr>
                <a:schemeClr val="accent2"/>
              </a:buClr>
              <a:buSzPts val="2600"/>
              <a:buChar char="■"/>
              <a:defRPr sz="2600" i="1">
                <a:solidFill>
                  <a:schemeClr val="accent2"/>
                </a:solidFill>
              </a:defRPr>
            </a:lvl6pPr>
            <a:lvl7pPr marL="3200400" lvl="6" indent="-393700" rtl="0">
              <a:spcBef>
                <a:spcPts val="0"/>
              </a:spcBef>
              <a:spcAft>
                <a:spcPts val="0"/>
              </a:spcAft>
              <a:buClr>
                <a:schemeClr val="accent2"/>
              </a:buClr>
              <a:buSzPts val="2600"/>
              <a:buChar char="●"/>
              <a:defRPr sz="2600" i="1">
                <a:solidFill>
                  <a:schemeClr val="accent2"/>
                </a:solidFill>
              </a:defRPr>
            </a:lvl7pPr>
            <a:lvl8pPr marL="3657600" lvl="7" indent="-393700" rtl="0">
              <a:spcBef>
                <a:spcPts val="0"/>
              </a:spcBef>
              <a:spcAft>
                <a:spcPts val="0"/>
              </a:spcAft>
              <a:buClr>
                <a:schemeClr val="accent2"/>
              </a:buClr>
              <a:buSzPts val="2600"/>
              <a:buChar char="○"/>
              <a:defRPr sz="2600" i="1">
                <a:solidFill>
                  <a:schemeClr val="accent2"/>
                </a:solidFill>
              </a:defRPr>
            </a:lvl8pPr>
            <a:lvl9pPr marL="4114800" lvl="8" indent="-393700">
              <a:spcBef>
                <a:spcPts val="0"/>
              </a:spcBef>
              <a:spcAft>
                <a:spcPts val="0"/>
              </a:spcAft>
              <a:buClr>
                <a:schemeClr val="accent2"/>
              </a:buClr>
              <a:buSzPts val="2600"/>
              <a:buChar char="■"/>
              <a:defRPr sz="2600" i="1">
                <a:solidFill>
                  <a:schemeClr val="accent2"/>
                </a:solidFill>
              </a:defRPr>
            </a:lvl9pPr>
          </a:lstStyle>
          <a:p>
            <a:endParaRPr/>
          </a:p>
        </p:txBody>
      </p:sp>
      <p:sp>
        <p:nvSpPr>
          <p:cNvPr id="33" name="Google Shape;33;p4"/>
          <p:cNvSpPr txBox="1"/>
          <p:nvPr/>
        </p:nvSpPr>
        <p:spPr>
          <a:xfrm>
            <a:off x="1531725" y="1092169"/>
            <a:ext cx="1957200" cy="65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600">
                <a:solidFill>
                  <a:schemeClr val="dk1"/>
                </a:solidFill>
                <a:latin typeface="Dosis"/>
                <a:ea typeface="Dosis"/>
                <a:cs typeface="Dosis"/>
                <a:sym typeface="Dosis"/>
              </a:rPr>
              <a:t>“</a:t>
            </a:r>
            <a:endParaRPr sz="9600">
              <a:solidFill>
                <a:schemeClr val="dk1"/>
              </a:solidFill>
              <a:latin typeface="Dosis"/>
              <a:ea typeface="Dosis"/>
              <a:cs typeface="Dosis"/>
              <a:sym typeface="Dosis"/>
            </a:endParaRPr>
          </a:p>
        </p:txBody>
      </p:sp>
      <p:sp>
        <p:nvSpPr>
          <p:cNvPr id="34" name="Google Shape;34;p4"/>
          <p:cNvSpPr txBox="1">
            <a:spLocks noGrp="1"/>
          </p:cNvSpPr>
          <p:nvPr>
            <p:ph type="sldNum" idx="12"/>
          </p:nvPr>
        </p:nvSpPr>
        <p:spPr>
          <a:xfrm>
            <a:off x="76208"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43"/>
        <p:cNvGrpSpPr/>
        <p:nvPr/>
      </p:nvGrpSpPr>
      <p:grpSpPr>
        <a:xfrm>
          <a:off x="0" y="0"/>
          <a:ext cx="0" cy="0"/>
          <a:chOff x="0" y="0"/>
          <a:chExt cx="0" cy="0"/>
        </a:xfrm>
      </p:grpSpPr>
      <p:sp>
        <p:nvSpPr>
          <p:cNvPr id="44" name="Google Shape;44;p6"/>
          <p:cNvSpPr/>
          <p:nvPr/>
        </p:nvSpPr>
        <p:spPr>
          <a:xfrm>
            <a:off x="0" y="0"/>
            <a:ext cx="9144092" cy="5143522"/>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1" y="4136136"/>
            <a:ext cx="1085915" cy="1007345"/>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1" y="0"/>
            <a:ext cx="1936023" cy="2500369"/>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2221667" y="1"/>
            <a:ext cx="971650" cy="84302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title"/>
          </p:nvPr>
        </p:nvSpPr>
        <p:spPr>
          <a:xfrm>
            <a:off x="5242000" y="1198025"/>
            <a:ext cx="3444900" cy="690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9" name="Google Shape;49;p6"/>
          <p:cNvSpPr txBox="1">
            <a:spLocks noGrp="1"/>
          </p:cNvSpPr>
          <p:nvPr>
            <p:ph type="body" idx="1"/>
          </p:nvPr>
        </p:nvSpPr>
        <p:spPr>
          <a:xfrm>
            <a:off x="5242000" y="1998975"/>
            <a:ext cx="3444900" cy="2100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0" name="Google Shape;50;p6"/>
          <p:cNvSpPr txBox="1">
            <a:spLocks noGrp="1"/>
          </p:cNvSpPr>
          <p:nvPr>
            <p:ph type="sldNum" idx="12"/>
          </p:nvPr>
        </p:nvSpPr>
        <p:spPr>
          <a:xfrm>
            <a:off x="76208"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p:nvPr/>
        </p:nvSpPr>
        <p:spPr>
          <a:xfrm>
            <a:off x="0" y="0"/>
            <a:ext cx="9144092" cy="5143522"/>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1650245" y="3237827"/>
            <a:ext cx="930521" cy="1355672"/>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0" y="2514602"/>
            <a:ext cx="1378855" cy="1907408"/>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2114578" y="1"/>
            <a:ext cx="1107353" cy="96447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txBox="1">
            <a:spLocks noGrp="1"/>
          </p:cNvSpPr>
          <p:nvPr>
            <p:ph type="body" idx="1"/>
          </p:nvPr>
        </p:nvSpPr>
        <p:spPr>
          <a:xfrm>
            <a:off x="3221925" y="4330100"/>
            <a:ext cx="5464800" cy="519600"/>
          </a:xfrm>
          <a:prstGeom prst="rect">
            <a:avLst/>
          </a:prstGeom>
        </p:spPr>
        <p:txBody>
          <a:bodyPr spcFirstLastPara="1" wrap="square" lIns="91425" tIns="91425" rIns="91425" bIns="91425" anchor="t" anchorCtr="0">
            <a:noAutofit/>
          </a:bodyPr>
          <a:lstStyle>
            <a:lvl1pPr marL="457200" lvl="0" indent="-228600" algn="r">
              <a:spcBef>
                <a:spcPts val="360"/>
              </a:spcBef>
              <a:spcAft>
                <a:spcPts val="0"/>
              </a:spcAft>
              <a:buClr>
                <a:schemeClr val="dk1"/>
              </a:buClr>
              <a:buSzPts val="1800"/>
              <a:buNone/>
              <a:defRPr sz="1800"/>
            </a:lvl1pPr>
          </a:lstStyle>
          <a:p>
            <a:endParaRPr/>
          </a:p>
        </p:txBody>
      </p:sp>
      <p:sp>
        <p:nvSpPr>
          <p:cNvPr id="89" name="Google Shape;89;p10"/>
          <p:cNvSpPr txBox="1">
            <a:spLocks noGrp="1"/>
          </p:cNvSpPr>
          <p:nvPr>
            <p:ph type="sldNum" idx="12"/>
          </p:nvPr>
        </p:nvSpPr>
        <p:spPr>
          <a:xfrm>
            <a:off x="76208"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 leaves">
  <p:cSld name="BLANK_2">
    <p:bg>
      <p:bgPr>
        <a:solidFill>
          <a:schemeClr val="accent1"/>
        </a:solidFill>
        <a:effectLst/>
      </p:bgPr>
    </p:bg>
    <p:spTree>
      <p:nvGrpSpPr>
        <p:cNvPr id="1" name="Shape 92"/>
        <p:cNvGrpSpPr/>
        <p:nvPr/>
      </p:nvGrpSpPr>
      <p:grpSpPr>
        <a:xfrm>
          <a:off x="0" y="0"/>
          <a:ext cx="0" cy="0"/>
          <a:chOff x="0" y="0"/>
          <a:chExt cx="0" cy="0"/>
        </a:xfrm>
      </p:grpSpPr>
      <p:sp>
        <p:nvSpPr>
          <p:cNvPr id="93" name="Google Shape;93;p12"/>
          <p:cNvSpPr txBox="1">
            <a:spLocks noGrp="1"/>
          </p:cNvSpPr>
          <p:nvPr>
            <p:ph type="sldNum" idx="12"/>
          </p:nvPr>
        </p:nvSpPr>
        <p:spPr>
          <a:xfrm>
            <a:off x="76208"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94" name="Google Shape;94;p12"/>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rot="1619439">
            <a:off x="7518913" y="3963338"/>
            <a:ext cx="440101"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rot="-5564790">
            <a:off x="1156804" y="211501"/>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2"/>
        </a:solidFill>
        <a:effectLst/>
      </p:bgPr>
    </p:bg>
    <p:spTree>
      <p:nvGrpSpPr>
        <p:cNvPr id="1" name="Shape 98"/>
        <p:cNvGrpSpPr/>
        <p:nvPr/>
      </p:nvGrpSpPr>
      <p:grpSpPr>
        <a:xfrm>
          <a:off x="0" y="0"/>
          <a:ext cx="0" cy="0"/>
          <a:chOff x="0" y="0"/>
          <a:chExt cx="0" cy="0"/>
        </a:xfrm>
      </p:grpSpPr>
      <p:sp>
        <p:nvSpPr>
          <p:cNvPr id="99" name="Google Shape;99;p13"/>
          <p:cNvSpPr txBox="1">
            <a:spLocks noGrp="1"/>
          </p:cNvSpPr>
          <p:nvPr>
            <p:ph type="sldNum" idx="12"/>
          </p:nvPr>
        </p:nvSpPr>
        <p:spPr>
          <a:xfrm>
            <a:off x="76208"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100" name="Google Shape;100;p13"/>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1619439">
            <a:off x="7518913" y="3963338"/>
            <a:ext cx="440101"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5564790">
            <a:off x="1156804" y="211501"/>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a:xfrm rot="5400000">
            <a:off x="7840980" y="763382"/>
            <a:ext cx="1508760" cy="384048"/>
          </a:xfrm>
          <a:prstGeom prst="rect">
            <a:avLst/>
          </a:prstGeom>
        </p:spPr>
        <p:txBody>
          <a:bodyPr lIns="68580" tIns="34290" rIns="68580" bIns="34290" rtlCol="0"/>
          <a:lstStyle/>
          <a:p>
            <a:fld id="{9334D819-9F07-4261-B09B-9E467E5D9002}" type="datetimeFigureOut">
              <a:rPr lang="en-US" smtClean="0"/>
              <a:pPr/>
              <a:t>3/28/2022</a:t>
            </a:fld>
            <a:endParaRPr lang="en-US" dirty="0"/>
          </a:p>
        </p:txBody>
      </p:sp>
      <p:sp>
        <p:nvSpPr>
          <p:cNvPr id="9" name="Slide Number Placeholder 8"/>
          <p:cNvSpPr>
            <a:spLocks noGrp="1"/>
          </p:cNvSpPr>
          <p:nvPr>
            <p:ph type="sldNum" sz="quarter" idx="15"/>
          </p:nvPr>
        </p:nvSpPr>
        <p:spPr/>
        <p:txBody>
          <a:bodyPr rtlCol="0"/>
          <a:lstStyle/>
          <a:p>
            <a:fld id="{71766878-3199-4EAB-94E7-2D6D11070E14}" type="slidenum">
              <a:rPr lang="en-US" smtClean="0"/>
              <a:pPr/>
              <a:t>‹#›</a:t>
            </a:fld>
            <a:endParaRPr lang="en-US" dirty="0"/>
          </a:p>
        </p:txBody>
      </p:sp>
      <p:sp>
        <p:nvSpPr>
          <p:cNvPr id="10" name="Footer Placeholder 9"/>
          <p:cNvSpPr>
            <a:spLocks noGrp="1"/>
          </p:cNvSpPr>
          <p:nvPr>
            <p:ph type="ftr" sz="quarter" idx="16"/>
          </p:nvPr>
        </p:nvSpPr>
        <p:spPr>
          <a:xfrm rot="5400000">
            <a:off x="7390236" y="2757210"/>
            <a:ext cx="2400300" cy="365760"/>
          </a:xfrm>
          <a:prstGeom prst="rect">
            <a:avLst/>
          </a:prstGeom>
        </p:spPr>
        <p:txBody>
          <a:bodyPr lIns="68580" tIns="34290" rIns="68580" bIns="34290"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300" b="1" cap="small" baseline="0"/>
            </a:lvl1pPr>
          </a:lstStyle>
          <a:p>
            <a:r>
              <a:rPr kumimoji="0" lang="en-US"/>
              <a:t>Click to edit Master title style</a:t>
            </a:r>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400" b="1">
                <a:solidFill>
                  <a:schemeClr val="tx2"/>
                </a:solidFill>
              </a:defRPr>
            </a:lvl1pPr>
            <a:lvl2pPr>
              <a:buNone/>
              <a:defRPr sz="1400">
                <a:solidFill>
                  <a:schemeClr val="tx1">
                    <a:tint val="75000"/>
                  </a:schemeClr>
                </a:solidFill>
              </a:defRPr>
            </a:lvl2pPr>
            <a:lvl3pPr>
              <a:buNone/>
              <a:defRPr sz="1200">
                <a:solidFill>
                  <a:schemeClr val="tx1">
                    <a:tint val="75000"/>
                  </a:schemeClr>
                </a:solidFill>
              </a:defRPr>
            </a:lvl3pPr>
            <a:lvl4pPr>
              <a:buNone/>
              <a:defRPr sz="1100">
                <a:solidFill>
                  <a:schemeClr val="tx1">
                    <a:tint val="75000"/>
                  </a:schemeClr>
                </a:solidFill>
              </a:defRPr>
            </a:lvl4pPr>
            <a:lvl5pPr>
              <a:buNone/>
              <a:defRPr sz="11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049006" y="830199"/>
            <a:ext cx="1714500" cy="381000"/>
          </a:xfrm>
          <a:prstGeom prst="rect">
            <a:avLst/>
          </a:prstGeom>
        </p:spPr>
        <p:txBody>
          <a:bodyPr lIns="68580" tIns="34290" rIns="68580" bIns="34290"/>
          <a:lstStyle/>
          <a:p>
            <a:fld id="{9334D819-9F07-4261-B09B-9E467E5D9002}" type="datetimeFigureOut">
              <a:rPr lang="en-US" smtClean="0"/>
              <a:pPr/>
              <a:t>3/28/2022</a:t>
            </a:fld>
            <a:endParaRPr lang="en-US" dirty="0"/>
          </a:p>
        </p:txBody>
      </p:sp>
      <p:sp>
        <p:nvSpPr>
          <p:cNvPr id="5" name="Footer Placeholder 4"/>
          <p:cNvSpPr>
            <a:spLocks noGrp="1"/>
          </p:cNvSpPr>
          <p:nvPr>
            <p:ph type="ftr" sz="quarter" idx="11"/>
          </p:nvPr>
        </p:nvSpPr>
        <p:spPr bwMode="auto">
          <a:xfrm rot="5400000">
            <a:off x="7534656" y="3086100"/>
            <a:ext cx="2743200" cy="384048"/>
          </a:xfrm>
          <a:prstGeom prst="rect">
            <a:avLst/>
          </a:prstGeom>
        </p:spPr>
        <p:txBody>
          <a:bodyPr lIns="68580" tIns="34290" rIns="68580" bIns="34290"/>
          <a:lstStyle/>
          <a:p>
            <a:endParaRPr lang="en-US" dirty="0"/>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68580" tIns="34290" rIns="68580" bIns="34290"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71766878-3199-4EAB-94E7-2D6D11070E1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6" name="Google Shape;36;p5"/>
          <p:cNvSpPr/>
          <p:nvPr/>
        </p:nvSpPr>
        <p:spPr>
          <a:xfrm>
            <a:off x="0" y="0"/>
            <a:ext cx="9144092" cy="5143522"/>
          </a:xfrm>
          <a:custGeom>
            <a:avLst/>
            <a:gdLst/>
            <a:ahLst/>
            <a:cxnLst/>
            <a:rect l="l" t="t" r="r" b="b"/>
            <a:pathLst>
              <a:path w="94269" h="53026" extrusionOk="0">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528549" y="1071451"/>
            <a:ext cx="1164581" cy="1832524"/>
          </a:xfrm>
          <a:custGeom>
            <a:avLst/>
            <a:gdLst/>
            <a:ahLst/>
            <a:cxnLst/>
            <a:rect l="l" t="t" r="r" b="b"/>
            <a:pathLst>
              <a:path w="12006" h="18892" extrusionOk="0">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1192992" y="1"/>
            <a:ext cx="2343228" cy="1357321"/>
          </a:xfrm>
          <a:custGeom>
            <a:avLst/>
            <a:gdLst/>
            <a:ahLst/>
            <a:cxnLst/>
            <a:rect l="l" t="t" r="r" b="b"/>
            <a:pathLst>
              <a:path w="24157" h="13993" extrusionOk="0">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1" y="3350346"/>
            <a:ext cx="1257314" cy="1793142"/>
          </a:xfrm>
          <a:custGeom>
            <a:avLst/>
            <a:gdLst/>
            <a:ahLst/>
            <a:cxnLst/>
            <a:rect l="l" t="t" r="r" b="b"/>
            <a:pathLst>
              <a:path w="12962" h="18486" extrusionOk="0">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4320076" y="893225"/>
            <a:ext cx="4366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5"/>
          <p:cNvSpPr txBox="1">
            <a:spLocks noGrp="1"/>
          </p:cNvSpPr>
          <p:nvPr>
            <p:ph type="body" idx="1"/>
          </p:nvPr>
        </p:nvSpPr>
        <p:spPr>
          <a:xfrm>
            <a:off x="4320076" y="1694175"/>
            <a:ext cx="4366800" cy="305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2" name="Google Shape;42;p5"/>
          <p:cNvSpPr txBox="1">
            <a:spLocks noGrp="1"/>
          </p:cNvSpPr>
          <p:nvPr>
            <p:ph type="sldNum" idx="12"/>
          </p:nvPr>
        </p:nvSpPr>
        <p:spPr>
          <a:xfrm>
            <a:off x="76208"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20076" y="893225"/>
            <a:ext cx="4366800" cy="690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1pPr>
            <a:lvl2pPr lvl="1">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2pPr>
            <a:lvl3pPr lvl="2">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3pPr>
            <a:lvl4pPr lvl="3">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4pPr>
            <a:lvl5pPr lvl="4">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5pPr>
            <a:lvl6pPr lvl="5">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6pPr>
            <a:lvl7pPr lvl="6">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7pPr>
            <a:lvl8pPr lvl="7">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8pPr>
            <a:lvl9pPr lvl="8">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4320076" y="1694182"/>
            <a:ext cx="4366800" cy="3001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1pPr>
            <a:lvl2pPr marL="914400" lvl="1" indent="-3810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2pPr>
            <a:lvl3pPr marL="1371600" lvl="2" indent="-3810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3pPr>
            <a:lvl4pPr marL="1828800" lvl="3"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4pPr>
            <a:lvl5pPr marL="2286000" lvl="4"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5pPr>
            <a:lvl6pPr marL="2743200" lvl="5"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6pPr>
            <a:lvl7pPr marL="3200400" lvl="6"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7pPr>
            <a:lvl8pPr marL="3657600" lvl="7"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8pPr>
            <a:lvl9pPr marL="4114800" lvl="8"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9pPr>
          </a:lstStyle>
          <a:p>
            <a:endParaRPr/>
          </a:p>
        </p:txBody>
      </p:sp>
      <p:sp>
        <p:nvSpPr>
          <p:cNvPr id="8" name="Google Shape;8;p1"/>
          <p:cNvSpPr txBox="1">
            <a:spLocks noGrp="1"/>
          </p:cNvSpPr>
          <p:nvPr>
            <p:ph type="sldNum" idx="12"/>
          </p:nvPr>
        </p:nvSpPr>
        <p:spPr>
          <a:xfrm>
            <a:off x="76208" y="4749851"/>
            <a:ext cx="548700" cy="393600"/>
          </a:xfrm>
          <a:prstGeom prst="rect">
            <a:avLst/>
          </a:prstGeom>
          <a:noFill/>
          <a:ln>
            <a:noFill/>
          </a:ln>
        </p:spPr>
        <p:txBody>
          <a:bodyPr spcFirstLastPara="1" wrap="square" lIns="91425" tIns="91425" rIns="91425" bIns="91425" anchor="ctr" anchorCtr="0">
            <a:noAutofit/>
          </a:bodyPr>
          <a:lstStyle>
            <a:lvl1pPr lvl="0">
              <a:buNone/>
              <a:defRPr sz="1300">
                <a:solidFill>
                  <a:schemeClr val="accent2"/>
                </a:solidFill>
                <a:latin typeface="Dosis ExtraLight"/>
                <a:ea typeface="Dosis ExtraLight"/>
                <a:cs typeface="Dosis ExtraLight"/>
                <a:sym typeface="Dosis ExtraLight"/>
              </a:defRPr>
            </a:lvl1pPr>
            <a:lvl2pPr lvl="1">
              <a:buNone/>
              <a:defRPr sz="1300">
                <a:solidFill>
                  <a:schemeClr val="accent2"/>
                </a:solidFill>
                <a:latin typeface="Dosis ExtraLight"/>
                <a:ea typeface="Dosis ExtraLight"/>
                <a:cs typeface="Dosis ExtraLight"/>
                <a:sym typeface="Dosis ExtraLight"/>
              </a:defRPr>
            </a:lvl2pPr>
            <a:lvl3pPr lvl="2">
              <a:buNone/>
              <a:defRPr sz="1300">
                <a:solidFill>
                  <a:schemeClr val="accent2"/>
                </a:solidFill>
                <a:latin typeface="Dosis ExtraLight"/>
                <a:ea typeface="Dosis ExtraLight"/>
                <a:cs typeface="Dosis ExtraLight"/>
                <a:sym typeface="Dosis ExtraLight"/>
              </a:defRPr>
            </a:lvl3pPr>
            <a:lvl4pPr lvl="3">
              <a:buNone/>
              <a:defRPr sz="1300">
                <a:solidFill>
                  <a:schemeClr val="accent2"/>
                </a:solidFill>
                <a:latin typeface="Dosis ExtraLight"/>
                <a:ea typeface="Dosis ExtraLight"/>
                <a:cs typeface="Dosis ExtraLight"/>
                <a:sym typeface="Dosis ExtraLight"/>
              </a:defRPr>
            </a:lvl4pPr>
            <a:lvl5pPr lvl="4">
              <a:buNone/>
              <a:defRPr sz="1300">
                <a:solidFill>
                  <a:schemeClr val="accent2"/>
                </a:solidFill>
                <a:latin typeface="Dosis ExtraLight"/>
                <a:ea typeface="Dosis ExtraLight"/>
                <a:cs typeface="Dosis ExtraLight"/>
                <a:sym typeface="Dosis ExtraLight"/>
              </a:defRPr>
            </a:lvl5pPr>
            <a:lvl6pPr lvl="5">
              <a:buNone/>
              <a:defRPr sz="1300">
                <a:solidFill>
                  <a:schemeClr val="accent2"/>
                </a:solidFill>
                <a:latin typeface="Dosis ExtraLight"/>
                <a:ea typeface="Dosis ExtraLight"/>
                <a:cs typeface="Dosis ExtraLight"/>
                <a:sym typeface="Dosis ExtraLight"/>
              </a:defRPr>
            </a:lvl6pPr>
            <a:lvl7pPr lvl="6">
              <a:buNone/>
              <a:defRPr sz="1300">
                <a:solidFill>
                  <a:schemeClr val="accent2"/>
                </a:solidFill>
                <a:latin typeface="Dosis ExtraLight"/>
                <a:ea typeface="Dosis ExtraLight"/>
                <a:cs typeface="Dosis ExtraLight"/>
                <a:sym typeface="Dosis ExtraLight"/>
              </a:defRPr>
            </a:lvl7pPr>
            <a:lvl8pPr lvl="7">
              <a:buNone/>
              <a:defRPr sz="1300">
                <a:solidFill>
                  <a:schemeClr val="accent2"/>
                </a:solidFill>
                <a:latin typeface="Dosis ExtraLight"/>
                <a:ea typeface="Dosis ExtraLight"/>
                <a:cs typeface="Dosis ExtraLight"/>
                <a:sym typeface="Dosis ExtraLight"/>
              </a:defRPr>
            </a:lvl8pPr>
            <a:lvl9pPr lvl="8">
              <a:buNone/>
              <a:defRPr sz="1300">
                <a:solidFill>
                  <a:schemeClr val="accent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6" r:id="rId3"/>
    <p:sldLayoutId id="2147483658" r:id="rId4"/>
    <p:sldLayoutId id="2147483659" r:id="rId5"/>
    <p:sldLayoutId id="2147483662" r:id="rId6"/>
    <p:sldLayoutId id="2147483663" r:id="rId7"/>
    <p:sldLayoutId id="2147483664"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0" name="Google Shape;250;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bg2"/>
                </a:solidFill>
              </a:rPr>
              <a:pPr marL="0" lvl="0" indent="0" algn="l" rtl="0">
                <a:spcBef>
                  <a:spcPts val="0"/>
                </a:spcBef>
                <a:spcAft>
                  <a:spcPts val="0"/>
                </a:spcAft>
                <a:buNone/>
              </a:pPr>
              <a:t>1</a:t>
            </a:fld>
            <a:endParaRPr>
              <a:solidFill>
                <a:schemeClr val="bg2"/>
              </a:solidFill>
            </a:endParaRPr>
          </a:p>
        </p:txBody>
      </p:sp>
      <p:sp>
        <p:nvSpPr>
          <p:cNvPr id="8" name="Rectangle 7"/>
          <p:cNvSpPr/>
          <p:nvPr/>
        </p:nvSpPr>
        <p:spPr>
          <a:xfrm>
            <a:off x="76208" y="1851670"/>
            <a:ext cx="3275856" cy="2062103"/>
          </a:xfrm>
          <a:prstGeom prst="rect">
            <a:avLst/>
          </a:prstGeom>
        </p:spPr>
        <p:txBody>
          <a:bodyPr wrap="square">
            <a:spAutoFit/>
          </a:bodyPr>
          <a:lstStyle/>
          <a:p>
            <a:pPr lvl="0">
              <a:spcBef>
                <a:spcPts val="600"/>
              </a:spcBef>
            </a:pPr>
            <a:r>
              <a:rPr lang="en-IN" dirty="0">
                <a:solidFill>
                  <a:srgbClr val="002060"/>
                </a:solidFill>
                <a:latin typeface="Times New Roman" pitchFamily="18" charset="0"/>
                <a:cs typeface="Times New Roman" pitchFamily="18" charset="0"/>
              </a:rPr>
              <a:t>Presented By:</a:t>
            </a:r>
          </a:p>
          <a:p>
            <a:pPr lvl="0">
              <a:spcBef>
                <a:spcPts val="600"/>
              </a:spcBef>
            </a:pPr>
            <a:r>
              <a:rPr lang="en-US" dirty="0" err="1">
                <a:solidFill>
                  <a:srgbClr val="002060"/>
                </a:solidFill>
                <a:latin typeface="Times New Roman" pitchFamily="18" charset="0"/>
                <a:cs typeface="Times New Roman" pitchFamily="18" charset="0"/>
              </a:rPr>
              <a:t>Abhishek</a:t>
            </a:r>
            <a:r>
              <a:rPr lang="en-US" dirty="0">
                <a:solidFill>
                  <a:srgbClr val="002060"/>
                </a:solidFill>
                <a:latin typeface="Times New Roman" pitchFamily="18" charset="0"/>
                <a:cs typeface="Times New Roman" pitchFamily="18" charset="0"/>
              </a:rPr>
              <a:t> Singh </a:t>
            </a:r>
            <a:r>
              <a:rPr lang="en-US" dirty="0" err="1">
                <a:solidFill>
                  <a:srgbClr val="002060"/>
                </a:solidFill>
                <a:latin typeface="Times New Roman" pitchFamily="18" charset="0"/>
                <a:cs typeface="Times New Roman" pitchFamily="18" charset="0"/>
              </a:rPr>
              <a:t>Rana</a:t>
            </a:r>
            <a:r>
              <a:rPr lang="en-US" dirty="0">
                <a:solidFill>
                  <a:srgbClr val="002060"/>
                </a:solidFill>
                <a:latin typeface="Times New Roman" pitchFamily="18" charset="0"/>
                <a:cs typeface="Times New Roman" pitchFamily="18" charset="0"/>
              </a:rPr>
              <a:t>      0187CS181004</a:t>
            </a:r>
            <a:endParaRPr lang="en-IN" dirty="0">
              <a:solidFill>
                <a:srgbClr val="002060"/>
              </a:solidFill>
              <a:latin typeface="Times New Roman" pitchFamily="18" charset="0"/>
              <a:cs typeface="Times New Roman" pitchFamily="18" charset="0"/>
            </a:endParaRPr>
          </a:p>
          <a:p>
            <a:pPr lvl="0">
              <a:spcBef>
                <a:spcPts val="600"/>
              </a:spcBef>
            </a:pPr>
            <a:r>
              <a:rPr lang="en-IN" dirty="0">
                <a:solidFill>
                  <a:srgbClr val="002060"/>
                </a:solidFill>
                <a:latin typeface="Times New Roman" pitchFamily="18" charset="0"/>
                <a:cs typeface="Times New Roman" pitchFamily="18" charset="0"/>
              </a:rPr>
              <a:t>Aditi Upadhyay 	0187CS181005</a:t>
            </a:r>
          </a:p>
          <a:p>
            <a:pPr lvl="0">
              <a:spcBef>
                <a:spcPts val="600"/>
              </a:spcBef>
            </a:pPr>
            <a:r>
              <a:rPr lang="en-IN" dirty="0">
                <a:solidFill>
                  <a:srgbClr val="002060"/>
                </a:solidFill>
                <a:latin typeface="Times New Roman" pitchFamily="18" charset="0"/>
                <a:cs typeface="Times New Roman" pitchFamily="18" charset="0"/>
              </a:rPr>
              <a:t>Ankita Kumari	0187CS181027</a:t>
            </a:r>
          </a:p>
          <a:p>
            <a:pPr lvl="0">
              <a:spcBef>
                <a:spcPts val="600"/>
              </a:spcBef>
            </a:pPr>
            <a:r>
              <a:rPr lang="en-IN" dirty="0">
                <a:solidFill>
                  <a:srgbClr val="002060"/>
                </a:solidFill>
                <a:latin typeface="Times New Roman" pitchFamily="18" charset="0"/>
                <a:cs typeface="Times New Roman" pitchFamily="18" charset="0"/>
              </a:rPr>
              <a:t>Faisal Siddique	0187CS181052</a:t>
            </a:r>
          </a:p>
          <a:p>
            <a:pPr lvl="0">
              <a:spcBef>
                <a:spcPts val="600"/>
              </a:spcBef>
            </a:pPr>
            <a:endParaRPr lang="en-IN" dirty="0">
              <a:solidFill>
                <a:srgbClr val="002060"/>
              </a:solidFill>
              <a:latin typeface="Times New Roman" pitchFamily="18" charset="0"/>
              <a:cs typeface="Times New Roman" pitchFamily="18" charset="0"/>
            </a:endParaRPr>
          </a:p>
          <a:p>
            <a:pPr lvl="0">
              <a:spcBef>
                <a:spcPts val="600"/>
              </a:spcBef>
            </a:pPr>
            <a:endParaRPr lang="en-IN" dirty="0">
              <a:solidFill>
                <a:srgbClr val="002060"/>
              </a:solidFill>
              <a:latin typeface="Times New Roman" pitchFamily="18" charset="0"/>
              <a:cs typeface="Times New Roman" pitchFamily="18" charset="0"/>
            </a:endParaRPr>
          </a:p>
        </p:txBody>
      </p:sp>
      <p:sp>
        <p:nvSpPr>
          <p:cNvPr id="9" name="Rectangle 8"/>
          <p:cNvSpPr/>
          <p:nvPr/>
        </p:nvSpPr>
        <p:spPr>
          <a:xfrm>
            <a:off x="6444208" y="1851670"/>
            <a:ext cx="2342602" cy="738664"/>
          </a:xfrm>
          <a:prstGeom prst="rect">
            <a:avLst/>
          </a:prstGeom>
        </p:spPr>
        <p:txBody>
          <a:bodyPr wrap="square">
            <a:spAutoFit/>
          </a:bodyPr>
          <a:lstStyle/>
          <a:p>
            <a:pPr algn="r"/>
            <a:endParaRPr lang="en-IN" dirty="0">
              <a:solidFill>
                <a:srgbClr val="002060"/>
              </a:solidFill>
              <a:latin typeface="Times New Roman" pitchFamily="18" charset="0"/>
              <a:cs typeface="Times New Roman" pitchFamily="18" charset="0"/>
            </a:endParaRPr>
          </a:p>
          <a:p>
            <a:pPr algn="r"/>
            <a:r>
              <a:rPr lang="en-IN" dirty="0">
                <a:solidFill>
                  <a:srgbClr val="002060"/>
                </a:solidFill>
                <a:latin typeface="Times New Roman" pitchFamily="18" charset="0"/>
                <a:cs typeface="Times New Roman" pitchFamily="18" charset="0"/>
              </a:rPr>
              <a:t>Guided By : </a:t>
            </a:r>
            <a:r>
              <a:rPr lang="en-IN" dirty="0" err="1">
                <a:solidFill>
                  <a:srgbClr val="002060"/>
                </a:solidFill>
                <a:latin typeface="Times New Roman" pitchFamily="18" charset="0"/>
                <a:cs typeface="Times New Roman" pitchFamily="18" charset="0"/>
              </a:rPr>
              <a:t>Puneet</a:t>
            </a:r>
            <a:r>
              <a:rPr lang="en-IN" dirty="0">
                <a:solidFill>
                  <a:srgbClr val="002060"/>
                </a:solidFill>
                <a:latin typeface="Times New Roman" pitchFamily="18" charset="0"/>
                <a:cs typeface="Times New Roman" pitchFamily="18" charset="0"/>
              </a:rPr>
              <a:t> </a:t>
            </a:r>
            <a:r>
              <a:rPr lang="en-IN" dirty="0" err="1">
                <a:solidFill>
                  <a:srgbClr val="002060"/>
                </a:solidFill>
                <a:latin typeface="Times New Roman" pitchFamily="18" charset="0"/>
                <a:cs typeface="Times New Roman" pitchFamily="18" charset="0"/>
              </a:rPr>
              <a:t>Himthani</a:t>
            </a:r>
            <a:r>
              <a:rPr lang="en-IN" dirty="0">
                <a:solidFill>
                  <a:srgbClr val="002060"/>
                </a:solidFill>
                <a:latin typeface="Times New Roman" pitchFamily="18" charset="0"/>
                <a:cs typeface="Times New Roman" pitchFamily="18" charset="0"/>
              </a:rPr>
              <a:t> </a:t>
            </a:r>
          </a:p>
          <a:p>
            <a:pPr algn="r"/>
            <a:r>
              <a:rPr lang="en-IN" dirty="0">
                <a:solidFill>
                  <a:srgbClr val="002060"/>
                </a:solidFill>
                <a:latin typeface="Times New Roman" pitchFamily="18" charset="0"/>
                <a:cs typeface="Times New Roman" pitchFamily="18" charset="0"/>
              </a:rPr>
              <a:t>(Associate Professor)</a:t>
            </a:r>
            <a:endParaRPr lang="en-US" dirty="0">
              <a:solidFill>
                <a:srgbClr val="002060"/>
              </a:solidFill>
              <a:latin typeface="Times New Roman" pitchFamily="18" charset="0"/>
              <a:cs typeface="Times New Roman" pitchFamily="18" charset="0"/>
            </a:endParaRPr>
          </a:p>
        </p:txBody>
      </p:sp>
      <p:sp>
        <p:nvSpPr>
          <p:cNvPr id="10" name="Rectangle 9"/>
          <p:cNvSpPr/>
          <p:nvPr/>
        </p:nvSpPr>
        <p:spPr>
          <a:xfrm>
            <a:off x="2414971" y="3458209"/>
            <a:ext cx="4709274" cy="276999"/>
          </a:xfrm>
          <a:prstGeom prst="rect">
            <a:avLst/>
          </a:prstGeom>
        </p:spPr>
        <p:txBody>
          <a:bodyPr wrap="square">
            <a:spAutoFit/>
          </a:bodyPr>
          <a:lstStyle/>
          <a:p>
            <a:pPr algn="ctr"/>
            <a:r>
              <a:rPr lang="en-IN" sz="12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Department of computer science &amp; Engineering</a:t>
            </a:r>
            <a:endParaRPr lang="en-US" sz="12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endParaRPr>
          </a:p>
        </p:txBody>
      </p:sp>
      <p:sp>
        <p:nvSpPr>
          <p:cNvPr id="12" name="Rectangle 11"/>
          <p:cNvSpPr/>
          <p:nvPr/>
        </p:nvSpPr>
        <p:spPr>
          <a:xfrm>
            <a:off x="834472" y="3772516"/>
            <a:ext cx="7542080" cy="1384995"/>
          </a:xfrm>
          <a:prstGeom prst="rect">
            <a:avLst/>
          </a:prstGeom>
        </p:spPr>
        <p:txBody>
          <a:bodyPr wrap="square">
            <a:spAutoFit/>
          </a:bodyPr>
          <a:lstStyle/>
          <a:p>
            <a:pPr algn="ctr"/>
            <a:br>
              <a:rPr lang="en-US" dirty="0">
                <a:solidFill>
                  <a:srgbClr val="002060"/>
                </a:solidFill>
                <a:latin typeface="Times New Roman" pitchFamily="18" charset="0"/>
                <a:cs typeface="Times New Roman" pitchFamily="18" charset="0"/>
              </a:rPr>
            </a:br>
            <a:r>
              <a:rPr lang="en-US" b="1" dirty="0">
                <a:solidFill>
                  <a:srgbClr val="002060"/>
                </a:solidFill>
                <a:latin typeface="Times New Roman" pitchFamily="18" charset="0"/>
                <a:cs typeface="Times New Roman" pitchFamily="18" charset="0"/>
              </a:rPr>
              <a:t>Sagar Institute of Science &amp; Technology (SISTec) Bhopal (M.P.)</a:t>
            </a:r>
            <a:endParaRPr lang="en-US" dirty="0">
              <a:solidFill>
                <a:srgbClr val="002060"/>
              </a:solidFill>
              <a:latin typeface="Times New Roman" pitchFamily="18" charset="0"/>
              <a:cs typeface="Times New Roman" pitchFamily="18" charset="0"/>
            </a:endParaRPr>
          </a:p>
          <a:p>
            <a:pPr algn="ctr"/>
            <a:r>
              <a:rPr lang="en-US" b="1" dirty="0">
                <a:solidFill>
                  <a:srgbClr val="002060"/>
                </a:solidFill>
                <a:latin typeface="Times New Roman" pitchFamily="18" charset="0"/>
                <a:cs typeface="Times New Roman" pitchFamily="18" charset="0"/>
              </a:rPr>
              <a:t>(Affiliated by  Rajiv Gandhi Prodyogiki University Bhopal, Approved by AICTE , </a:t>
            </a:r>
          </a:p>
          <a:p>
            <a:pPr algn="ctr"/>
            <a:r>
              <a:rPr lang="en-US" b="1" dirty="0">
                <a:solidFill>
                  <a:srgbClr val="002060"/>
                </a:solidFill>
                <a:latin typeface="Times New Roman" pitchFamily="18" charset="0"/>
                <a:cs typeface="Times New Roman" pitchFamily="18" charset="0"/>
              </a:rPr>
              <a:t>New Delhi &amp; Govt. of M.P. )</a:t>
            </a:r>
            <a:endParaRPr lang="en-US" dirty="0">
              <a:solidFill>
                <a:srgbClr val="002060"/>
              </a:solidFill>
              <a:latin typeface="Times New Roman" pitchFamily="18" charset="0"/>
              <a:cs typeface="Times New Roman" pitchFamily="18" charset="0"/>
            </a:endParaRPr>
          </a:p>
          <a:p>
            <a:pPr algn="ctr"/>
            <a:br>
              <a:rPr lang="en-US" dirty="0">
                <a:solidFill>
                  <a:srgbClr val="002060"/>
                </a:solidFill>
                <a:latin typeface="Times New Roman" pitchFamily="18" charset="0"/>
                <a:cs typeface="Times New Roman" pitchFamily="18" charset="0"/>
              </a:rPr>
            </a:br>
            <a:endParaRPr lang="en-US" dirty="0">
              <a:solidFill>
                <a:srgbClr val="002060"/>
              </a:solidFill>
              <a:latin typeface="Times New Roman" pitchFamily="18" charset="0"/>
              <a:cs typeface="Times New Roman" pitchFamily="18" charset="0"/>
            </a:endParaRPr>
          </a:p>
        </p:txBody>
      </p:sp>
      <p:pic>
        <p:nvPicPr>
          <p:cNvPr id="13" name="Picture 2" descr="https://lh3.googleusercontent.com/SFIQ0AYH7mtxO1xXcXtYCPERT3Cixqaw9OkvoMXx_i3Myztwhg3N5EmOXo_nVszFgG2UXqLtnfIr_9RdPS75XXKBkBMePFFxP0azgLe7_O1AByhoPjk2M0MLeRRIuBso9jlYyZJQDkY"/>
          <p:cNvPicPr>
            <a:picLocks noChangeAspect="1" noChangeArrowheads="1"/>
          </p:cNvPicPr>
          <p:nvPr/>
        </p:nvPicPr>
        <p:blipFill>
          <a:blip r:embed="rId3"/>
          <a:srcRect/>
          <a:stretch>
            <a:fillRect/>
          </a:stretch>
        </p:blipFill>
        <p:spPr bwMode="auto">
          <a:xfrm>
            <a:off x="4107652" y="1879336"/>
            <a:ext cx="995719" cy="1067089"/>
          </a:xfrm>
          <a:prstGeom prst="rect">
            <a:avLst/>
          </a:prstGeom>
          <a:noFill/>
        </p:spPr>
      </p:pic>
      <p:sp>
        <p:nvSpPr>
          <p:cNvPr id="14" name="Rectangle 13"/>
          <p:cNvSpPr/>
          <p:nvPr/>
        </p:nvSpPr>
        <p:spPr>
          <a:xfrm>
            <a:off x="4000496" y="2499742"/>
            <a:ext cx="1210033" cy="646331"/>
          </a:xfrm>
          <a:prstGeom prst="rect">
            <a:avLst/>
          </a:prstGeom>
        </p:spPr>
        <p:txBody>
          <a:bodyPr wrap="square">
            <a:spAutoFit/>
          </a:bodyPr>
          <a:lstStyle/>
          <a:p>
            <a:endParaRPr lang="en-US" sz="1200" dirty="0">
              <a:solidFill>
                <a:schemeClr val="bg2"/>
              </a:solidFill>
              <a:latin typeface="Times New Roman" pitchFamily="18" charset="0"/>
              <a:cs typeface="Times New Roman" pitchFamily="18" charset="0"/>
            </a:endParaRPr>
          </a:p>
          <a:p>
            <a:br>
              <a:rPr lang="en-US" sz="1200" dirty="0">
                <a:solidFill>
                  <a:schemeClr val="bg2"/>
                </a:solidFill>
                <a:latin typeface="Times New Roman" pitchFamily="18" charset="0"/>
                <a:cs typeface="Times New Roman" pitchFamily="18" charset="0"/>
              </a:rPr>
            </a:br>
            <a:endParaRPr lang="en-US" sz="1200" dirty="0">
              <a:solidFill>
                <a:schemeClr val="bg2"/>
              </a:solidFill>
              <a:latin typeface="Times New Roman" pitchFamily="18" charset="0"/>
              <a:cs typeface="Times New Roman" pitchFamily="18" charset="0"/>
            </a:endParaRPr>
          </a:p>
        </p:txBody>
      </p:sp>
      <p:sp>
        <p:nvSpPr>
          <p:cNvPr id="16" name="TextBox 15"/>
          <p:cNvSpPr txBox="1"/>
          <p:nvPr/>
        </p:nvSpPr>
        <p:spPr>
          <a:xfrm>
            <a:off x="1430420" y="681997"/>
            <a:ext cx="6946132" cy="830997"/>
          </a:xfrm>
          <a:prstGeom prst="rect">
            <a:avLst/>
          </a:prstGeom>
          <a:noFill/>
        </p:spPr>
        <p:txBody>
          <a:bodyPr wrap="none" rtlCol="0">
            <a:spAutoFit/>
            <a:scene3d>
              <a:camera prst="orthographicFront"/>
              <a:lightRig rig="soft" dir="t">
                <a:rot lat="0" lon="0" rev="10800000"/>
              </a:lightRig>
            </a:scene3d>
            <a:sp3d>
              <a:bevelT w="27940" h="12700"/>
              <a:contourClr>
                <a:srgbClr val="DDDDDD"/>
              </a:contourClr>
            </a:sp3d>
          </a:bodyPr>
          <a:lstStyle/>
          <a:p>
            <a:r>
              <a:rPr lang="en-IN" sz="2400" b="1" spc="150" dirty="0">
                <a:ln w="11430"/>
                <a:solidFill>
                  <a:schemeClr val="bg2"/>
                </a:solidFill>
                <a:effectLst>
                  <a:outerShdw blurRad="25400" algn="tl" rotWithShape="0">
                    <a:srgbClr val="000000">
                      <a:alpha val="43000"/>
                    </a:srgbClr>
                  </a:outerShdw>
                </a:effectLst>
                <a:latin typeface="Times New Roman" pitchFamily="18" charset="0"/>
                <a:cs typeface="Times New Roman" pitchFamily="18" charset="0"/>
              </a:rPr>
              <a:t> Ayurvedic Solution For Disease Application </a:t>
            </a:r>
            <a:endParaRPr lang="en-US" sz="2400" b="1" spc="150" dirty="0">
              <a:ln w="11430"/>
              <a:solidFill>
                <a:schemeClr val="bg2"/>
              </a:solidFill>
              <a:effectLst>
                <a:outerShdw blurRad="25400" algn="tl" rotWithShape="0">
                  <a:srgbClr val="000000">
                    <a:alpha val="43000"/>
                  </a:srgbClr>
                </a:outerShdw>
              </a:effectLst>
              <a:latin typeface="Times New Roman" pitchFamily="18" charset="0"/>
              <a:cs typeface="Times New Roman" pitchFamily="18" charset="0"/>
            </a:endParaRPr>
          </a:p>
          <a:p>
            <a:endParaRPr lang="en-US" sz="2400" b="1" spc="150" dirty="0">
              <a:ln w="11430"/>
              <a:solidFill>
                <a:schemeClr val="bg2"/>
              </a:solidFill>
              <a:effectLst>
                <a:outerShdw blurRad="25400" algn="tl" rotWithShape="0">
                  <a:srgbClr val="000000">
                    <a:alpha val="43000"/>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31840" y="483518"/>
            <a:ext cx="2880320" cy="730250"/>
          </a:xfrm>
        </p:spPr>
        <p:txBody>
          <a:bodyPr/>
          <a:lstStyle/>
          <a:p>
            <a:r>
              <a:rPr lang="en-US" b="1" dirty="0">
                <a:solidFill>
                  <a:schemeClr val="tx2">
                    <a:lumMod val="25000"/>
                  </a:schemeClr>
                </a:solidFill>
              </a:rPr>
              <a:t>FUTURE SCOPE</a:t>
            </a:r>
          </a:p>
        </p:txBody>
      </p:sp>
      <p:sp>
        <p:nvSpPr>
          <p:cNvPr id="6" name="Text Placeholder 5"/>
          <p:cNvSpPr>
            <a:spLocks noGrp="1"/>
          </p:cNvSpPr>
          <p:nvPr>
            <p:ph type="body" idx="1"/>
          </p:nvPr>
        </p:nvSpPr>
        <p:spPr>
          <a:xfrm>
            <a:off x="3131840" y="1635646"/>
            <a:ext cx="4608512" cy="2736304"/>
          </a:xfrm>
        </p:spPr>
        <p:txBody>
          <a:bodyPr/>
          <a:lstStyle/>
          <a:p>
            <a:pPr marL="63500" indent="0" algn="just">
              <a:buNone/>
            </a:pPr>
            <a:r>
              <a:rPr lang="en-US" sz="1400" i="0" dirty="0">
                <a:solidFill>
                  <a:schemeClr val="tx1"/>
                </a:solidFill>
                <a:latin typeface="+mj-lt"/>
              </a:rPr>
              <a:t>The second next stage of the project will extend to develop both Alex net and Resnet models to identify the healthy and diseased plant leaves without clear white background and planned to develop the model to identify the plants that are only in the training dataset It means if the user uploads an image of a plant leaf, that does not exist in the model training dataset, then it will reject without predicting a similar plant and as well it will extend the number of varieties of plants that can identify using the mobile application as the future enhancements of this project. </a:t>
            </a:r>
          </a:p>
          <a:p>
            <a:pPr marL="63500" indent="0" algn="just">
              <a:buNone/>
            </a:pPr>
            <a:endParaRPr lang="en-US" sz="1200" i="0" dirty="0">
              <a:solidFill>
                <a:schemeClr val="tx1"/>
              </a:solidFill>
            </a:endParaRPr>
          </a:p>
          <a:p>
            <a:pPr algn="just">
              <a:buNone/>
            </a:pPr>
            <a:endParaRPr lang="en-US" sz="1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95800676"/>
      </p:ext>
    </p:extLst>
  </p:cSld>
  <p:clrMapOvr>
    <a:masterClrMapping/>
  </p:clrMapOvr>
  <p:transition spd="slow">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Summary</a:t>
            </a:r>
          </a:p>
        </p:txBody>
      </p:sp>
      <p:sp>
        <p:nvSpPr>
          <p:cNvPr id="4" name="Text Placeholder 3"/>
          <p:cNvSpPr>
            <a:spLocks noGrp="1"/>
          </p:cNvSpPr>
          <p:nvPr>
            <p:ph type="body" idx="1"/>
          </p:nvPr>
        </p:nvSpPr>
        <p:spPr/>
        <p:txBody>
          <a:bodyPr/>
          <a:lstStyle/>
          <a:p>
            <a:pPr>
              <a:buFont typeface="Wingdings" pitchFamily="2" charset="2"/>
              <a:buChar char="Ø"/>
            </a:pPr>
            <a:r>
              <a:rPr lang="en-US" sz="1200" dirty="0">
                <a:latin typeface="Times New Roman" pitchFamily="18" charset="0"/>
                <a:cs typeface="Times New Roman" pitchFamily="18" charset="0"/>
              </a:rPr>
              <a:t>The Project focuses on the implementation phase of the </a:t>
            </a:r>
            <a:r>
              <a:rPr lang="en-US" sz="1200" dirty="0" err="1">
                <a:latin typeface="Times New Roman" pitchFamily="18" charset="0"/>
                <a:cs typeface="Times New Roman" pitchFamily="18" charset="0"/>
              </a:rPr>
              <a:t>Aayu</a:t>
            </a:r>
            <a:r>
              <a:rPr lang="en-US" sz="1200" dirty="0">
                <a:latin typeface="Times New Roman" pitchFamily="18" charset="0"/>
                <a:cs typeface="Times New Roman" pitchFamily="18" charset="0"/>
              </a:rPr>
              <a:t> Project. Firstly, the prototype of the technology stack which has been selected has been presented. Thereafter a detailed discussion of the implementation of the data science, backend and frontend components are carried out.</a:t>
            </a:r>
          </a:p>
          <a:p>
            <a:pPr>
              <a:buFont typeface="Wingdings" pitchFamily="2" charset="2"/>
              <a:buChar char="Ø"/>
            </a:pPr>
            <a:r>
              <a:rPr lang="en-US" sz="1200" dirty="0">
                <a:latin typeface="Times New Roman" pitchFamily="18" charset="0"/>
                <a:cs typeface="Times New Roman" pitchFamily="18" charset="0"/>
              </a:rPr>
              <a:t>Finally, the deployment and the CI/CD pipeline are examined.</a:t>
            </a:r>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pPr>
              <a:buNone/>
            </a:pPr>
            <a:r>
              <a:rPr lang="en-IN" sz="1200"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endParaRPr lang="en-US" sz="1200" dirty="0"/>
          </a:p>
        </p:txBody>
      </p:sp>
    </p:spTree>
    <p:extLst>
      <p:ext uri="{BB962C8B-B14F-4D97-AF65-F5344CB8AC3E}">
        <p14:creationId xmlns:p14="http://schemas.microsoft.com/office/powerpoint/2010/main" val="310157963"/>
      </p:ext>
    </p:extLst>
  </p:cSld>
  <p:clrMapOvr>
    <a:masterClrMapping/>
  </p:clrMapOvr>
  <p:transition spd="slow">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12</a:t>
            </a:fld>
            <a:endParaRPr lang="en"/>
          </a:p>
        </p:txBody>
      </p:sp>
      <p:sp>
        <p:nvSpPr>
          <p:cNvPr id="3" name="TextBox 2"/>
          <p:cNvSpPr txBox="1"/>
          <p:nvPr/>
        </p:nvSpPr>
        <p:spPr>
          <a:xfrm>
            <a:off x="3707904" y="339502"/>
            <a:ext cx="1872208" cy="646331"/>
          </a:xfrm>
          <a:prstGeom prst="rect">
            <a:avLst/>
          </a:prstGeom>
          <a:noFill/>
        </p:spPr>
        <p:txBody>
          <a:bodyPr wrap="square" rtlCol="0">
            <a:spAutoFit/>
          </a:bodyPr>
          <a:lstStyle/>
          <a:p>
            <a:r>
              <a:rPr lang="en-US" sz="3600" b="1" dirty="0">
                <a:solidFill>
                  <a:srgbClr val="002060"/>
                </a:solidFill>
                <a:latin typeface="Dosis ExtraLight" panose="020B0604020202020204" charset="0"/>
              </a:rPr>
              <a:t>Coclusion</a:t>
            </a:r>
            <a:endParaRPr lang="en-IN" sz="3600" b="1" dirty="0">
              <a:solidFill>
                <a:srgbClr val="002060"/>
              </a:solidFill>
              <a:latin typeface="Dosis ExtraLight" panose="020B0604020202020204" charset="0"/>
            </a:endParaRPr>
          </a:p>
        </p:txBody>
      </p:sp>
      <p:sp>
        <p:nvSpPr>
          <p:cNvPr id="4" name="TextBox 3"/>
          <p:cNvSpPr txBox="1"/>
          <p:nvPr/>
        </p:nvSpPr>
        <p:spPr>
          <a:xfrm>
            <a:off x="1619672" y="1340643"/>
            <a:ext cx="6624736" cy="2462213"/>
          </a:xfrm>
          <a:prstGeom prst="rect">
            <a:avLst/>
          </a:prstGeom>
          <a:noFill/>
        </p:spPr>
        <p:txBody>
          <a:bodyPr wrap="square" rtlCol="0">
            <a:spAutoFit/>
          </a:bodyPr>
          <a:lstStyle/>
          <a:p>
            <a:pPr algn="just"/>
            <a:r>
              <a:rPr lang="en-US" dirty="0"/>
              <a:t>Today, the cost of health care is constantly rising, and affecting people's ability to afford health coverage. Drug-based medicines are being unaffordable for economically poor countries like India and problematic in the Western countries due to numerous side effects. The drug should be the last rather than first mean of treatment, beginning with the natural healing method like Ayurveda. One of the Ayurvedic treatment modalities such as </a:t>
            </a:r>
            <a:r>
              <a:rPr lang="en-US" i="1" dirty="0"/>
              <a:t>Panchkarma</a:t>
            </a:r>
            <a:r>
              <a:rPr lang="en-US" dirty="0"/>
              <a:t> can remove disease before its manifestation. Having all the above beauties, Ayurveda is still lagging behind because of the lack of scientific evidence in many cases and poor research methodology.</a:t>
            </a:r>
          </a:p>
          <a:p>
            <a:br>
              <a:rPr lang="en-US" dirty="0"/>
            </a:br>
            <a:endParaRPr lang="en-IN" dirty="0"/>
          </a:p>
        </p:txBody>
      </p:sp>
    </p:spTree>
    <p:extLst>
      <p:ext uri="{BB962C8B-B14F-4D97-AF65-F5344CB8AC3E}">
        <p14:creationId xmlns:p14="http://schemas.microsoft.com/office/powerpoint/2010/main" val="60869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13</a:t>
            </a:fld>
            <a:endParaRPr/>
          </a:p>
        </p:txBody>
      </p:sp>
      <p:sp>
        <p:nvSpPr>
          <p:cNvPr id="353" name="Google Shape;353;p37"/>
          <p:cNvSpPr txBox="1">
            <a:spLocks noGrp="1"/>
          </p:cNvSpPr>
          <p:nvPr>
            <p:ph type="ctrTitle" idx="4294967295"/>
          </p:nvPr>
        </p:nvSpPr>
        <p:spPr>
          <a:xfrm>
            <a:off x="3131840" y="1707654"/>
            <a:ext cx="4824536" cy="10796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b="1" dirty="0">
                <a:solidFill>
                  <a:schemeClr val="tx2">
                    <a:lumMod val="25000"/>
                  </a:schemeClr>
                </a:solidFill>
                <a:latin typeface="+mn-lt"/>
              </a:rPr>
              <a:t>Thank You</a:t>
            </a:r>
            <a:endParaRPr sz="6600" b="1" dirty="0">
              <a:solidFill>
                <a:schemeClr val="tx2">
                  <a:lumMod val="25000"/>
                </a:schemeClr>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25000"/>
                  </a:schemeClr>
                </a:solidFill>
              </a:rPr>
              <a:t>Contents</a:t>
            </a:r>
          </a:p>
        </p:txBody>
      </p:sp>
      <p:sp>
        <p:nvSpPr>
          <p:cNvPr id="3" name="Content Placeholder 2"/>
          <p:cNvSpPr>
            <a:spLocks noGrp="1"/>
          </p:cNvSpPr>
          <p:nvPr>
            <p:ph type="body" idx="1"/>
          </p:nvPr>
        </p:nvSpPr>
        <p:spPr>
          <a:xfrm>
            <a:off x="5242000" y="1998974"/>
            <a:ext cx="3444900" cy="2444983"/>
          </a:xfrm>
        </p:spPr>
        <p:txBody>
          <a:bodyPr>
            <a:noAutofit/>
          </a:bodyPr>
          <a:lstStyle/>
          <a:p>
            <a:pPr marL="257175" indent="-257175" fontAlgn="base"/>
            <a:r>
              <a:rPr lang="en-US" sz="1200" dirty="0">
                <a:solidFill>
                  <a:schemeClr val="tx2">
                    <a:lumMod val="25000"/>
                  </a:schemeClr>
                </a:solidFill>
                <a:latin typeface="Bookman Old Style" pitchFamily="18" charset="0"/>
                <a:cs typeface="Times New Roman" pitchFamily="18" charset="0"/>
              </a:rPr>
              <a:t>Introduction</a:t>
            </a:r>
          </a:p>
          <a:p>
            <a:pPr marL="257175" indent="-257175" fontAlgn="base"/>
            <a:r>
              <a:rPr lang="en-IN" sz="1200" dirty="0">
                <a:solidFill>
                  <a:schemeClr val="tx2">
                    <a:lumMod val="25000"/>
                  </a:schemeClr>
                </a:solidFill>
                <a:latin typeface="Bookman Old Style" pitchFamily="18" charset="0"/>
                <a:cs typeface="Times New Roman" pitchFamily="18" charset="0"/>
              </a:rPr>
              <a:t>Project Objective</a:t>
            </a:r>
            <a:endParaRPr lang="en-US" sz="1200" dirty="0">
              <a:solidFill>
                <a:schemeClr val="tx2">
                  <a:lumMod val="25000"/>
                </a:schemeClr>
              </a:solidFill>
              <a:latin typeface="Bookman Old Style" pitchFamily="18" charset="0"/>
              <a:cs typeface="Times New Roman" pitchFamily="18" charset="0"/>
            </a:endParaRPr>
          </a:p>
          <a:p>
            <a:pPr marL="257175" indent="-257175" fontAlgn="base"/>
            <a:r>
              <a:rPr lang="en-IN" sz="1200" dirty="0">
                <a:solidFill>
                  <a:schemeClr val="tx2">
                    <a:lumMod val="25000"/>
                  </a:schemeClr>
                </a:solidFill>
                <a:latin typeface="Bookman Old Style" pitchFamily="18" charset="0"/>
                <a:cs typeface="Times New Roman" pitchFamily="18" charset="0"/>
              </a:rPr>
              <a:t>About Project</a:t>
            </a:r>
          </a:p>
          <a:p>
            <a:pPr marL="257175" indent="-257175" fontAlgn="base"/>
            <a:r>
              <a:rPr lang="en-IN" sz="1200" dirty="0">
                <a:solidFill>
                  <a:schemeClr val="tx2">
                    <a:lumMod val="25000"/>
                  </a:schemeClr>
                </a:solidFill>
                <a:latin typeface="Bookman Old Style" pitchFamily="18" charset="0"/>
                <a:cs typeface="Times New Roman" pitchFamily="18" charset="0"/>
              </a:rPr>
              <a:t>Tools &amp; Technology</a:t>
            </a:r>
          </a:p>
          <a:p>
            <a:pPr marL="257175" indent="-257175" fontAlgn="base"/>
            <a:r>
              <a:rPr lang="en-IN" sz="1200" dirty="0">
                <a:solidFill>
                  <a:schemeClr val="tx2">
                    <a:lumMod val="25000"/>
                  </a:schemeClr>
                </a:solidFill>
                <a:latin typeface="Bookman Old Style" pitchFamily="18" charset="0"/>
                <a:cs typeface="Times New Roman" pitchFamily="18" charset="0"/>
              </a:rPr>
              <a:t>Software Requirements Specification</a:t>
            </a:r>
          </a:p>
          <a:p>
            <a:pPr marL="257175" indent="-257175" fontAlgn="base"/>
            <a:r>
              <a:rPr lang="en-US" sz="1200" dirty="0">
                <a:solidFill>
                  <a:schemeClr val="tx2">
                    <a:lumMod val="25000"/>
                  </a:schemeClr>
                </a:solidFill>
                <a:latin typeface="Bookman Old Style" pitchFamily="18" charset="0"/>
                <a:cs typeface="Times New Roman" pitchFamily="18" charset="0"/>
              </a:rPr>
              <a:t>System Modules</a:t>
            </a:r>
          </a:p>
          <a:p>
            <a:pPr marL="257175" indent="-257175" fontAlgn="base"/>
            <a:r>
              <a:rPr lang="en-US" sz="1200" dirty="0">
                <a:solidFill>
                  <a:schemeClr val="tx2">
                    <a:lumMod val="25000"/>
                  </a:schemeClr>
                </a:solidFill>
                <a:latin typeface="Bookman Old Style" pitchFamily="18" charset="0"/>
                <a:cs typeface="Times New Roman" pitchFamily="18" charset="0"/>
              </a:rPr>
              <a:t>Future Scope</a:t>
            </a:r>
          </a:p>
          <a:p>
            <a:pPr marL="257175" indent="-257175" fontAlgn="base"/>
            <a:r>
              <a:rPr lang="en-US" sz="1200" dirty="0">
                <a:solidFill>
                  <a:schemeClr val="tx2">
                    <a:lumMod val="25000"/>
                  </a:schemeClr>
                </a:solidFill>
                <a:latin typeface="Bookman Old Style" pitchFamily="18" charset="0"/>
                <a:cs typeface="Times New Roman" pitchFamily="18" charset="0"/>
              </a:rPr>
              <a:t>Summary</a:t>
            </a:r>
          </a:p>
          <a:p>
            <a:pPr marL="257175" indent="-257175" fontAlgn="base"/>
            <a:r>
              <a:rPr lang="en-US" sz="1200" dirty="0">
                <a:solidFill>
                  <a:schemeClr val="tx2">
                    <a:lumMod val="25000"/>
                  </a:schemeClr>
                </a:solidFill>
                <a:latin typeface="Bookman Old Style" pitchFamily="18" charset="0"/>
                <a:cs typeface="Times New Roman" pitchFamily="18" charset="0"/>
              </a:rPr>
              <a:t>Conclusion</a:t>
            </a:r>
          </a:p>
          <a:p>
            <a:pPr marL="257175" indent="-257175"/>
            <a:endParaRPr lang="en-US" sz="1200" dirty="0">
              <a:solidFill>
                <a:schemeClr val="tx2">
                  <a:lumMod val="25000"/>
                </a:schemeClr>
              </a:solidFill>
              <a:latin typeface="Bookman Old Style" pitchFamily="18" charset="0"/>
              <a:cs typeface="Times New Roman" pitchFamily="18" charset="0"/>
            </a:endParaRPr>
          </a:p>
          <a:p>
            <a:pPr marL="0" indent="0" algn="just">
              <a:lnSpc>
                <a:spcPct val="150000"/>
              </a:lnSpc>
              <a:spcBef>
                <a:spcPts val="900"/>
              </a:spcBef>
            </a:pPr>
            <a:endParaRPr lang="en-US" sz="1200" dirty="0">
              <a:solidFill>
                <a:schemeClr val="tx2">
                  <a:lumMod val="25000"/>
                </a:schemeClr>
              </a:solidFill>
              <a:latin typeface="Bookman Old Style" pitchFamily="18" charset="0"/>
            </a:endParaRPr>
          </a:p>
        </p:txBody>
      </p:sp>
    </p:spTree>
    <p:extLst>
      <p:ext uri="{BB962C8B-B14F-4D97-AF65-F5344CB8AC3E}">
        <p14:creationId xmlns:p14="http://schemas.microsoft.com/office/powerpoint/2010/main" val="1479730811"/>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9613" y="555526"/>
            <a:ext cx="7634287" cy="730250"/>
          </a:xfrm>
        </p:spPr>
        <p:txBody>
          <a:bodyPr/>
          <a:lstStyle/>
          <a:p>
            <a:pPr algn="ctr"/>
            <a:r>
              <a:rPr lang="en-US" b="1" dirty="0">
                <a:solidFill>
                  <a:schemeClr val="tx2">
                    <a:lumMod val="25000"/>
                  </a:schemeClr>
                </a:solidFill>
              </a:rPr>
              <a:t>INTRODUCTION</a:t>
            </a:r>
          </a:p>
        </p:txBody>
      </p:sp>
      <p:sp>
        <p:nvSpPr>
          <p:cNvPr id="4" name="TextBox 3"/>
          <p:cNvSpPr txBox="1"/>
          <p:nvPr/>
        </p:nvSpPr>
        <p:spPr>
          <a:xfrm>
            <a:off x="1231132" y="1923678"/>
            <a:ext cx="6912768" cy="1546577"/>
          </a:xfrm>
          <a:prstGeom prst="rect">
            <a:avLst/>
          </a:prstGeom>
          <a:noFill/>
        </p:spPr>
        <p:txBody>
          <a:bodyPr wrap="square" lIns="68580" tIns="34290" rIns="68580" bIns="34290" rtlCol="0">
            <a:spAutoFit/>
          </a:bodyPr>
          <a:lstStyle/>
          <a:p>
            <a:pPr algn="just" fontAlgn="base"/>
            <a:r>
              <a:rPr lang="en-US" sz="1200" dirty="0"/>
              <a:t>It might have happened so many times that you or someone yours need doctors help immediately, but they are not available due to some reason. This system provides medical suggestions for patients on any time either by go Ayurveda treatment or by consultation through online. So we hereby make a web application for patients and from that they can easily undergo treatment. The user who needs for help at their home can consult online easily. It also saves the time of the user. From this the medical suggestions get more customers from online and they earn a lot.</a:t>
            </a:r>
            <a:br>
              <a:rPr lang="en-US" sz="1200" dirty="0">
                <a:solidFill>
                  <a:schemeClr val="tx1">
                    <a:lumMod val="75000"/>
                    <a:lumOff val="25000"/>
                  </a:schemeClr>
                </a:solidFill>
                <a:latin typeface="Bookman Old Style" pitchFamily="18" charset="0"/>
                <a:cs typeface="Times New Roman" pitchFamily="18" charset="0"/>
              </a:rPr>
            </a:br>
            <a:endParaRPr lang="en-US" sz="1200" dirty="0">
              <a:solidFill>
                <a:schemeClr val="tx1">
                  <a:lumMod val="75000"/>
                  <a:lumOff val="25000"/>
                </a:schemeClr>
              </a:solidFill>
              <a:latin typeface="Bookman Old Style" pitchFamily="18" charset="0"/>
              <a:cs typeface="Times New Roman" pitchFamily="18" charset="0"/>
            </a:endParaRPr>
          </a:p>
          <a:p>
            <a:pPr algn="just"/>
            <a:endParaRPr lang="en-US" sz="1200" dirty="0">
              <a:solidFill>
                <a:schemeClr val="tx1">
                  <a:lumMod val="75000"/>
                  <a:lumOff val="25000"/>
                </a:schemeClr>
              </a:solidFill>
              <a:latin typeface="Bookman Old Style" pitchFamily="18" charset="0"/>
              <a:cs typeface="Times New Roman" pitchFamily="18" charset="0"/>
            </a:endParaRPr>
          </a:p>
        </p:txBody>
      </p:sp>
    </p:spTree>
    <p:extLst>
      <p:ext uri="{BB962C8B-B14F-4D97-AF65-F5344CB8AC3E}">
        <p14:creationId xmlns:p14="http://schemas.microsoft.com/office/powerpoint/2010/main" val="103466339"/>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4856" y="339502"/>
            <a:ext cx="7634287" cy="730250"/>
          </a:xfrm>
        </p:spPr>
        <p:txBody>
          <a:bodyPr/>
          <a:lstStyle/>
          <a:p>
            <a:pPr algn="ctr"/>
            <a:r>
              <a:rPr lang="en-US" b="1" dirty="0">
                <a:solidFill>
                  <a:schemeClr val="tx2">
                    <a:lumMod val="25000"/>
                  </a:schemeClr>
                </a:solidFill>
              </a:rPr>
              <a:t>Project objective</a:t>
            </a:r>
          </a:p>
        </p:txBody>
      </p:sp>
      <p:sp>
        <p:nvSpPr>
          <p:cNvPr id="4" name="TextBox 3"/>
          <p:cNvSpPr txBox="1"/>
          <p:nvPr/>
        </p:nvSpPr>
        <p:spPr>
          <a:xfrm>
            <a:off x="1223628" y="1635647"/>
            <a:ext cx="6732748" cy="1915909"/>
          </a:xfrm>
          <a:prstGeom prst="rect">
            <a:avLst/>
          </a:prstGeom>
          <a:noFill/>
        </p:spPr>
        <p:txBody>
          <a:bodyPr wrap="square" lIns="68580" tIns="34290" rIns="68580" bIns="34290" rtlCol="0">
            <a:spAutoFit/>
          </a:bodyPr>
          <a:lstStyle/>
          <a:p>
            <a:pPr algn="just"/>
            <a:r>
              <a:rPr lang="en-US" sz="1200" dirty="0"/>
              <a:t>Ayurveda is a science of life with a holistic approach to health and personalized medicine. It is one of the oldest medical systems, which comprises thousands of medical concepts and hypothesis. Interestingly, Ayurveda has ability to treat many chronic diseases such as cancer, diabetes, arthritis, and asthma, which are untreatable in modern medicine. Unfortunately, due to lack of scientific validation in various concepts, this precious gift from our ancestors is trailing. Hence, evidence-based research is highly needed for global recognition and acceptance of Ayurveda, which needs further advancements in the research methodology. The present review highlights various fields of research including literary, fundamental, drug, pharmaceutical, and clinical research in Ayurveda. The review further focuses to improve the research methodology for Ayurveda with main emphasis on the fundamental research.</a:t>
            </a:r>
            <a:endParaRPr lang="en-US" sz="1200" dirty="0">
              <a:solidFill>
                <a:schemeClr val="tx1">
                  <a:lumMod val="75000"/>
                  <a:lumOff val="25000"/>
                </a:schemeClr>
              </a:solidFill>
              <a:latin typeface="Bookman Old Style" pitchFamily="18" charset="0"/>
            </a:endParaRPr>
          </a:p>
        </p:txBody>
      </p:sp>
    </p:spTree>
    <p:extLst>
      <p:ext uri="{BB962C8B-B14F-4D97-AF65-F5344CB8AC3E}">
        <p14:creationId xmlns:p14="http://schemas.microsoft.com/office/powerpoint/2010/main" val="103466339"/>
      </p:ext>
    </p:extLst>
  </p:cSld>
  <p:clrMapOvr>
    <a:masterClrMapping/>
  </p:clrMapOvr>
  <p:transition spd="slow">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31840" y="229215"/>
            <a:ext cx="3312368" cy="730250"/>
          </a:xfrm>
        </p:spPr>
        <p:txBody>
          <a:bodyPr/>
          <a:lstStyle/>
          <a:p>
            <a:r>
              <a:rPr lang="en-US" b="1" dirty="0">
                <a:solidFill>
                  <a:schemeClr val="tx2">
                    <a:lumMod val="25000"/>
                  </a:schemeClr>
                </a:solidFill>
              </a:rPr>
              <a:t>ABOUT PROJECT</a:t>
            </a:r>
          </a:p>
        </p:txBody>
      </p:sp>
      <p:sp>
        <p:nvSpPr>
          <p:cNvPr id="3" name="TextBox 2"/>
          <p:cNvSpPr txBox="1"/>
          <p:nvPr/>
        </p:nvSpPr>
        <p:spPr>
          <a:xfrm>
            <a:off x="2843808" y="1529462"/>
            <a:ext cx="5688632" cy="2654573"/>
          </a:xfrm>
          <a:prstGeom prst="rect">
            <a:avLst/>
          </a:prstGeom>
          <a:noFill/>
        </p:spPr>
        <p:txBody>
          <a:bodyPr wrap="square" lIns="68580" tIns="34290" rIns="68580" bIns="34290" rtlCol="0" anchor="ctr">
            <a:spAutoFit/>
          </a:bodyPr>
          <a:lstStyle/>
          <a:p>
            <a:pPr algn="just" fontAlgn="base"/>
            <a:r>
              <a:rPr lang="en-US" sz="1200" dirty="0"/>
              <a:t>It is impossible for many persons to visit doctor at any time. In that case the web application we developed may help peoples to seek doctor’s help at required time, getting appointment from doctor and paying the bill online. It is not necessary for all the patients to take Ayurveda medicines; they can also get the Ayurveda treatment from the developing Web Application.</a:t>
            </a:r>
          </a:p>
          <a:p>
            <a:pPr algn="just" fontAlgn="base"/>
            <a:endParaRPr lang="en-US" sz="1200" dirty="0"/>
          </a:p>
          <a:p>
            <a:pPr algn="just" fontAlgn="base"/>
            <a:r>
              <a:rPr lang="en-US" sz="1200" b="1" dirty="0"/>
              <a:t>PROPOSED SYSTEM:</a:t>
            </a:r>
          </a:p>
          <a:p>
            <a:pPr algn="just" fontAlgn="base"/>
            <a:endParaRPr lang="en-US" sz="1200" dirty="0"/>
          </a:p>
          <a:p>
            <a:pPr algn="just" fontAlgn="base"/>
            <a:r>
              <a:rPr lang="en-US" sz="1200" dirty="0"/>
              <a:t>This system helps the patient to get solutions whenever required.</a:t>
            </a:r>
          </a:p>
          <a:p>
            <a:pPr algn="just" fontAlgn="base"/>
            <a:r>
              <a:rPr lang="en-US" sz="1200" dirty="0"/>
              <a:t>Patient does not have to wait in queue to visit the doctor.</a:t>
            </a:r>
          </a:p>
          <a:p>
            <a:pPr algn="just" fontAlgn="base"/>
            <a:r>
              <a:rPr lang="en-US" sz="1200" dirty="0"/>
              <a:t>This system saves time of both doctor and patient.</a:t>
            </a:r>
          </a:p>
          <a:p>
            <a:pPr algn="just" fontAlgn="base"/>
            <a:r>
              <a:rPr lang="en-US" sz="1200" dirty="0"/>
              <a:t>The information that you provide below will help us understand the specifics of your physical, mental and emotional state and condition, so that we can provide you with a personalized healthcare solution best suited to your health needs.</a:t>
            </a:r>
            <a:endParaRPr lang="en-US" sz="1200" dirty="0">
              <a:solidFill>
                <a:schemeClr val="tx1">
                  <a:lumMod val="75000"/>
                  <a:lumOff val="25000"/>
                </a:schemeClr>
              </a:solidFill>
              <a:latin typeface="Bookman Old Style" pitchFamily="18" charset="0"/>
            </a:endParaRPr>
          </a:p>
        </p:txBody>
      </p:sp>
    </p:spTree>
    <p:extLst>
      <p:ext uri="{BB962C8B-B14F-4D97-AF65-F5344CB8AC3E}">
        <p14:creationId xmlns:p14="http://schemas.microsoft.com/office/powerpoint/2010/main" val="103466339"/>
      </p:ext>
    </p:extLst>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11760" y="267494"/>
            <a:ext cx="4608512" cy="690562"/>
          </a:xfrm>
        </p:spPr>
        <p:txBody>
          <a:bodyPr/>
          <a:lstStyle/>
          <a:p>
            <a:r>
              <a:rPr lang="en-US" b="1" dirty="0">
                <a:solidFill>
                  <a:schemeClr val="tx2">
                    <a:lumMod val="25000"/>
                  </a:schemeClr>
                </a:solidFill>
              </a:rPr>
              <a:t>TOOLS &amp; TECHNOLOGY</a:t>
            </a:r>
          </a:p>
        </p:txBody>
      </p:sp>
      <p:sp>
        <p:nvSpPr>
          <p:cNvPr id="5" name="Text Placeholder 4"/>
          <p:cNvSpPr>
            <a:spLocks noGrp="1"/>
          </p:cNvSpPr>
          <p:nvPr>
            <p:ph type="body" idx="4294967295"/>
          </p:nvPr>
        </p:nvSpPr>
        <p:spPr>
          <a:xfrm>
            <a:off x="642354" y="1131590"/>
            <a:ext cx="4067944" cy="2880320"/>
          </a:xfrm>
        </p:spPr>
        <p:txBody>
          <a:bodyPr/>
          <a:lstStyle/>
          <a:p>
            <a:endParaRPr lang="en-IN" sz="1400" b="1" dirty="0"/>
          </a:p>
          <a:p>
            <a:r>
              <a:rPr lang="en-IN" sz="1400" b="1" dirty="0"/>
              <a:t>Programming language</a:t>
            </a:r>
            <a:r>
              <a:rPr lang="en-US" sz="1400" b="1" dirty="0"/>
              <a:t> </a:t>
            </a:r>
            <a:r>
              <a:rPr lang="en-IN" sz="1400" b="1" dirty="0"/>
              <a:t>used  </a:t>
            </a:r>
            <a:endParaRPr lang="en-US" sz="1400" dirty="0"/>
          </a:p>
          <a:p>
            <a:r>
              <a:rPr lang="en-IN" sz="1400" dirty="0"/>
              <a:t>Front End</a:t>
            </a:r>
            <a:r>
              <a:rPr lang="en-IN" sz="1400"/>
              <a:t>: Xml, </a:t>
            </a:r>
            <a:r>
              <a:rPr lang="en-IN" sz="1400" dirty="0"/>
              <a:t>Bootstrap</a:t>
            </a:r>
          </a:p>
          <a:p>
            <a:r>
              <a:rPr lang="en-US" sz="1400" dirty="0"/>
              <a:t>Back End: Java, MYSQL </a:t>
            </a:r>
          </a:p>
          <a:p>
            <a:r>
              <a:rPr lang="en-IN" sz="1400" b="1" dirty="0"/>
              <a:t>Compiler used </a:t>
            </a:r>
            <a:endParaRPr lang="en-US" sz="1400" dirty="0"/>
          </a:p>
          <a:p>
            <a:r>
              <a:rPr lang="en-IN" sz="1400" b="1" dirty="0"/>
              <a:t>(with version)</a:t>
            </a:r>
            <a:endParaRPr lang="en-US" sz="1400" dirty="0"/>
          </a:p>
          <a:p>
            <a:r>
              <a:rPr lang="en-US" sz="1400" dirty="0"/>
              <a:t>IDE: Android Studio</a:t>
            </a:r>
          </a:p>
          <a:p>
            <a:r>
              <a:rPr lang="en-IN" sz="1400" b="1" dirty="0"/>
              <a:t>Database Used (with version)</a:t>
            </a:r>
          </a:p>
          <a:p>
            <a:r>
              <a:rPr lang="en-US" sz="1400" dirty="0"/>
              <a:t>Android Emulator</a:t>
            </a:r>
          </a:p>
          <a:p>
            <a:endParaRPr lang="en-US" sz="1200" dirty="0">
              <a:latin typeface="Bookman Old Style" pitchFamily="18" charset="0"/>
            </a:endParaRPr>
          </a:p>
          <a:p>
            <a:pPr marL="685800" lvl="1" indent="-342900" algn="just">
              <a:buNone/>
            </a:pPr>
            <a:endParaRPr lang="en-IN" sz="1200" dirty="0">
              <a:solidFill>
                <a:srgbClr val="002060"/>
              </a:solidFill>
              <a:latin typeface="Bookman Old Style" pitchFamily="18" charset="0"/>
              <a:cs typeface="Times New Roman" pitchFamily="18" charset="0"/>
            </a:endParaRPr>
          </a:p>
        </p:txBody>
      </p:sp>
      <p:pic>
        <p:nvPicPr>
          <p:cNvPr id="6" name="Picture 5" descr="tools.jpg"/>
          <p:cNvPicPr>
            <a:picLocks noChangeAspect="1"/>
          </p:cNvPicPr>
          <p:nvPr/>
        </p:nvPicPr>
        <p:blipFill>
          <a:blip r:embed="rId3"/>
          <a:srcRect t="5408"/>
          <a:stretch>
            <a:fillRect/>
          </a:stretch>
        </p:blipFill>
        <p:spPr>
          <a:xfrm>
            <a:off x="4788024" y="2427734"/>
            <a:ext cx="3456384" cy="2088232"/>
          </a:xfrm>
          <a:prstGeom prst="ellipse">
            <a:avLst/>
          </a:prstGeom>
        </p:spPr>
      </p:pic>
    </p:spTree>
    <p:extLst>
      <p:ext uri="{BB962C8B-B14F-4D97-AF65-F5344CB8AC3E}">
        <p14:creationId xmlns:p14="http://schemas.microsoft.com/office/powerpoint/2010/main" val="103466339"/>
      </p:ext>
    </p:extLst>
  </p:cSld>
  <p:clrMapOvr>
    <a:masterClrMapping/>
  </p:clrMapOvr>
  <p:transition spd="slow">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2555776" y="1048941"/>
            <a:ext cx="2232248" cy="519600"/>
          </a:xfrm>
        </p:spPr>
        <p:txBody>
          <a:bodyPr>
            <a:noAutofit/>
          </a:bodyPr>
          <a:lstStyle/>
          <a:p>
            <a:pPr algn="l" fontAlgn="base">
              <a:lnSpc>
                <a:spcPct val="150000"/>
              </a:lnSpc>
              <a:buNone/>
            </a:pPr>
            <a:r>
              <a:rPr lang="en-US" sz="1500" b="1" dirty="0">
                <a:solidFill>
                  <a:srgbClr val="002060"/>
                </a:solidFill>
                <a:latin typeface="+mj-lt"/>
              </a:rPr>
              <a:t>System modules:</a:t>
            </a:r>
            <a:endParaRPr lang="en-IN" sz="1200" dirty="0">
              <a:solidFill>
                <a:srgbClr val="002060"/>
              </a:solidFill>
              <a:latin typeface="+mn-lt"/>
            </a:endParaRPr>
          </a:p>
          <a:p>
            <a:pPr marL="571500" indent="-342900" algn="l" fontAlgn="base">
              <a:lnSpc>
                <a:spcPct val="150000"/>
              </a:lnSpc>
              <a:buAutoNum type="arabicPeriod"/>
            </a:pPr>
            <a:r>
              <a:rPr lang="en-IN" sz="1200" dirty="0">
                <a:solidFill>
                  <a:srgbClr val="002060"/>
                </a:solidFill>
                <a:latin typeface="+mn-lt"/>
              </a:rPr>
              <a:t> ADMIN</a:t>
            </a:r>
          </a:p>
          <a:p>
            <a:pPr marL="571500" indent="-342900" algn="l" fontAlgn="base">
              <a:lnSpc>
                <a:spcPct val="150000"/>
              </a:lnSpc>
              <a:buAutoNum type="arabicPeriod"/>
            </a:pPr>
            <a:r>
              <a:rPr lang="en-IN" sz="1200" dirty="0">
                <a:solidFill>
                  <a:srgbClr val="002060"/>
                </a:solidFill>
                <a:latin typeface="+mn-lt"/>
              </a:rPr>
              <a:t> USER</a:t>
            </a:r>
          </a:p>
          <a:p>
            <a:pPr marL="571500" indent="-342900" algn="l" fontAlgn="base">
              <a:lnSpc>
                <a:spcPct val="150000"/>
              </a:lnSpc>
              <a:buAutoNum type="arabicPeriod"/>
            </a:pPr>
            <a:endParaRPr lang="en-IN" sz="1200" dirty="0">
              <a:solidFill>
                <a:srgbClr val="002060"/>
              </a:solidFill>
              <a:latin typeface="+mn-lt"/>
            </a:endParaRPr>
          </a:p>
        </p:txBody>
      </p:sp>
      <p:sp>
        <p:nvSpPr>
          <p:cNvPr id="2" name="Title 1"/>
          <p:cNvSpPr>
            <a:spLocks noGrp="1"/>
          </p:cNvSpPr>
          <p:nvPr>
            <p:ph type="title" idx="4294967295"/>
          </p:nvPr>
        </p:nvSpPr>
        <p:spPr>
          <a:xfrm>
            <a:off x="2051720" y="199315"/>
            <a:ext cx="5760640" cy="654050"/>
          </a:xfrm>
        </p:spPr>
        <p:txBody>
          <a:bodyPr>
            <a:normAutofit fontScale="90000"/>
          </a:bodyPr>
          <a:lstStyle/>
          <a:p>
            <a:pPr algn="ctr"/>
            <a:r>
              <a:rPr lang="en-US" b="1" dirty="0">
                <a:solidFill>
                  <a:srgbClr val="002060"/>
                </a:solidFill>
              </a:rPr>
              <a:t>Software requirement specifications</a:t>
            </a:r>
          </a:p>
        </p:txBody>
      </p:sp>
      <p:sp>
        <p:nvSpPr>
          <p:cNvPr id="4" name="Content Placeholder 2"/>
          <p:cNvSpPr txBox="1">
            <a:spLocks/>
          </p:cNvSpPr>
          <p:nvPr/>
        </p:nvSpPr>
        <p:spPr>
          <a:xfrm>
            <a:off x="2771800" y="2283718"/>
            <a:ext cx="2232249" cy="2121093"/>
          </a:xfrm>
          <a:prstGeom prst="rect">
            <a:avLst/>
          </a:prstGeom>
          <a:ln>
            <a:noFill/>
          </a:ln>
        </p:spPr>
        <p:txBody>
          <a:bodyPr vert="horz" lIns="68580" tIns="34290" rIns="68580" bIns="34290" rtlCol="0">
            <a:noAutofit/>
          </a:bodyPr>
          <a:lstStyle/>
          <a:p>
            <a:pPr marL="171450" indent="-171450" defTabSz="685800" fontAlgn="base">
              <a:lnSpc>
                <a:spcPct val="150000"/>
              </a:lnSpc>
              <a:spcBef>
                <a:spcPts val="525"/>
              </a:spcBef>
              <a:buClr>
                <a:schemeClr val="tx2"/>
              </a:buClr>
              <a:defRPr/>
            </a:pPr>
            <a:r>
              <a:rPr lang="en-US" sz="1500" b="1" kern="1200" dirty="0">
                <a:solidFill>
                  <a:srgbClr val="002060"/>
                </a:solidFill>
                <a:latin typeface="+mn-lt"/>
                <a:ea typeface="+mn-ea"/>
                <a:cs typeface="+mn-cs"/>
              </a:rPr>
              <a:t>ADMIN:</a:t>
            </a:r>
            <a:endParaRPr lang="en-US" sz="1200" b="1" kern="1200" dirty="0">
              <a:solidFill>
                <a:srgbClr val="002060"/>
              </a:solidFill>
              <a:latin typeface="+mn-lt"/>
              <a:ea typeface="+mn-ea"/>
              <a:cs typeface="+mn-cs"/>
            </a:endParaRPr>
          </a:p>
          <a:p>
            <a:pPr marL="257175" indent="-257175" defTabSz="685800" fontAlgn="base">
              <a:lnSpc>
                <a:spcPct val="150000"/>
              </a:lnSpc>
              <a:spcBef>
                <a:spcPts val="525"/>
              </a:spcBef>
              <a:buClr>
                <a:schemeClr val="tx2"/>
              </a:buClr>
              <a:defRPr/>
            </a:pPr>
            <a:r>
              <a:rPr lang="en-US" sz="1200" kern="1200" dirty="0">
                <a:solidFill>
                  <a:srgbClr val="002060"/>
                </a:solidFill>
                <a:latin typeface="+mn-lt"/>
                <a:ea typeface="+mn-ea"/>
                <a:cs typeface="+mn-cs"/>
              </a:rPr>
              <a:t>1.	Login</a:t>
            </a:r>
          </a:p>
          <a:p>
            <a:pPr marL="257175" indent="-257175" defTabSz="685800" fontAlgn="base">
              <a:lnSpc>
                <a:spcPct val="150000"/>
              </a:lnSpc>
              <a:spcBef>
                <a:spcPts val="525"/>
              </a:spcBef>
              <a:buClr>
                <a:schemeClr val="tx2"/>
              </a:buClr>
              <a:defRPr/>
            </a:pPr>
            <a:r>
              <a:rPr lang="en-US" sz="1200" kern="1200" dirty="0">
                <a:solidFill>
                  <a:srgbClr val="002060"/>
                </a:solidFill>
                <a:latin typeface="+mn-lt"/>
                <a:ea typeface="+mn-ea"/>
                <a:cs typeface="+mn-cs"/>
              </a:rPr>
              <a:t>2.	Post Suggestion Details</a:t>
            </a:r>
          </a:p>
          <a:p>
            <a:pPr marL="257175" indent="-257175" defTabSz="685800" fontAlgn="base">
              <a:lnSpc>
                <a:spcPct val="150000"/>
              </a:lnSpc>
              <a:spcBef>
                <a:spcPts val="525"/>
              </a:spcBef>
              <a:buClr>
                <a:schemeClr val="tx2"/>
              </a:buClr>
              <a:defRPr/>
            </a:pPr>
            <a:r>
              <a:rPr lang="en-US" sz="1200" kern="1200" dirty="0">
                <a:solidFill>
                  <a:srgbClr val="002060"/>
                </a:solidFill>
                <a:latin typeface="+mn-lt"/>
                <a:ea typeface="+mn-ea"/>
                <a:cs typeface="+mn-cs"/>
              </a:rPr>
              <a:t>3.	Post Treatment Details</a:t>
            </a:r>
          </a:p>
          <a:p>
            <a:pPr marL="257175" indent="-257175" defTabSz="685800" fontAlgn="base">
              <a:lnSpc>
                <a:spcPct val="150000"/>
              </a:lnSpc>
              <a:spcBef>
                <a:spcPts val="525"/>
              </a:spcBef>
              <a:buClr>
                <a:schemeClr val="tx2"/>
              </a:buClr>
              <a:defRPr/>
            </a:pPr>
            <a:r>
              <a:rPr lang="en-US" sz="1200" kern="1200" dirty="0">
                <a:solidFill>
                  <a:srgbClr val="002060"/>
                </a:solidFill>
                <a:latin typeface="+mn-lt"/>
                <a:ea typeface="+mn-ea"/>
                <a:cs typeface="+mn-cs"/>
              </a:rPr>
              <a:t>4.	View Complete History of Disease</a:t>
            </a:r>
          </a:p>
        </p:txBody>
      </p:sp>
      <p:sp>
        <p:nvSpPr>
          <p:cNvPr id="5" name="Rectangle 4"/>
          <p:cNvSpPr/>
          <p:nvPr/>
        </p:nvSpPr>
        <p:spPr>
          <a:xfrm>
            <a:off x="5580112" y="1131590"/>
            <a:ext cx="2952328" cy="3485570"/>
          </a:xfrm>
          <a:prstGeom prst="rect">
            <a:avLst/>
          </a:prstGeom>
          <a:ln>
            <a:noFill/>
          </a:ln>
        </p:spPr>
        <p:txBody>
          <a:bodyPr wrap="square" lIns="68580" tIns="34290" rIns="68580" bIns="34290">
            <a:spAutoFit/>
          </a:bodyPr>
          <a:lstStyle/>
          <a:p>
            <a:pPr marL="171450" indent="-171450" defTabSz="685800" fontAlgn="base">
              <a:lnSpc>
                <a:spcPct val="150000"/>
              </a:lnSpc>
              <a:spcBef>
                <a:spcPts val="525"/>
              </a:spcBef>
              <a:buClr>
                <a:schemeClr val="tx2"/>
              </a:buClr>
              <a:defRPr/>
            </a:pPr>
            <a:r>
              <a:rPr lang="en-US" dirty="0">
                <a:solidFill>
                  <a:schemeClr val="tx1">
                    <a:lumMod val="65000"/>
                    <a:lumOff val="35000"/>
                  </a:schemeClr>
                </a:solidFill>
              </a:rPr>
              <a:t> </a:t>
            </a:r>
            <a:r>
              <a:rPr lang="en-US" sz="1500" b="1" dirty="0">
                <a:solidFill>
                  <a:srgbClr val="002060"/>
                </a:solidFill>
              </a:rPr>
              <a:t>USER:</a:t>
            </a:r>
            <a:endParaRPr lang="en-IN" sz="1500" b="1" dirty="0">
              <a:solidFill>
                <a:srgbClr val="002060"/>
              </a:solidFill>
            </a:endParaRPr>
          </a:p>
          <a:p>
            <a:pPr marL="171450" indent="-171450" defTabSz="685800" fontAlgn="base">
              <a:lnSpc>
                <a:spcPct val="150000"/>
              </a:lnSpc>
              <a:spcBef>
                <a:spcPts val="525"/>
              </a:spcBef>
              <a:buClr>
                <a:schemeClr val="tx2"/>
              </a:buClr>
              <a:defRPr/>
            </a:pPr>
            <a:r>
              <a:rPr lang="en-IN" sz="1200" dirty="0">
                <a:solidFill>
                  <a:srgbClr val="002060"/>
                </a:solidFill>
              </a:rPr>
              <a:t>1.	Register</a:t>
            </a:r>
          </a:p>
          <a:p>
            <a:pPr marL="171450" indent="-171450" defTabSz="685800" fontAlgn="base">
              <a:lnSpc>
                <a:spcPct val="150000"/>
              </a:lnSpc>
              <a:spcBef>
                <a:spcPts val="525"/>
              </a:spcBef>
              <a:buClr>
                <a:schemeClr val="tx2"/>
              </a:buClr>
              <a:defRPr/>
            </a:pPr>
            <a:r>
              <a:rPr lang="en-IN" sz="1200" dirty="0">
                <a:solidFill>
                  <a:srgbClr val="002060"/>
                </a:solidFill>
              </a:rPr>
              <a:t>2. Login</a:t>
            </a:r>
          </a:p>
          <a:p>
            <a:pPr marL="171450" indent="-171450" defTabSz="685800" fontAlgn="base">
              <a:lnSpc>
                <a:spcPct val="150000"/>
              </a:lnSpc>
              <a:spcBef>
                <a:spcPts val="525"/>
              </a:spcBef>
              <a:buClr>
                <a:schemeClr val="tx2"/>
              </a:buClr>
              <a:defRPr/>
            </a:pPr>
            <a:r>
              <a:rPr lang="en-IN" sz="1200" dirty="0">
                <a:solidFill>
                  <a:srgbClr val="002060"/>
                </a:solidFill>
              </a:rPr>
              <a:t>3. Post Personal Details</a:t>
            </a:r>
          </a:p>
          <a:p>
            <a:pPr marL="171450" indent="-171450" defTabSz="685800" fontAlgn="base">
              <a:lnSpc>
                <a:spcPct val="150000"/>
              </a:lnSpc>
              <a:spcBef>
                <a:spcPts val="525"/>
              </a:spcBef>
              <a:buClr>
                <a:schemeClr val="tx2"/>
              </a:buClr>
              <a:defRPr/>
            </a:pPr>
            <a:r>
              <a:rPr lang="en-IN" sz="1200" dirty="0">
                <a:solidFill>
                  <a:srgbClr val="002060"/>
                </a:solidFill>
              </a:rPr>
              <a:t>4. Post Health Details</a:t>
            </a:r>
          </a:p>
          <a:p>
            <a:pPr marL="171450" indent="-171450" defTabSz="685800" fontAlgn="base">
              <a:lnSpc>
                <a:spcPct val="150000"/>
              </a:lnSpc>
              <a:spcBef>
                <a:spcPts val="525"/>
              </a:spcBef>
              <a:buClr>
                <a:schemeClr val="tx2"/>
              </a:buClr>
              <a:defRPr/>
            </a:pPr>
            <a:r>
              <a:rPr lang="en-IN" sz="1200" dirty="0">
                <a:solidFill>
                  <a:srgbClr val="002060"/>
                </a:solidFill>
              </a:rPr>
              <a:t>5. Post Complete History of Disease</a:t>
            </a:r>
          </a:p>
          <a:p>
            <a:pPr marL="171450" indent="-171450" defTabSz="685800" fontAlgn="base">
              <a:lnSpc>
                <a:spcPct val="150000"/>
              </a:lnSpc>
              <a:spcBef>
                <a:spcPts val="525"/>
              </a:spcBef>
              <a:buClr>
                <a:schemeClr val="tx2"/>
              </a:buClr>
              <a:defRPr/>
            </a:pPr>
            <a:r>
              <a:rPr lang="en-US" sz="1200" dirty="0">
                <a:solidFill>
                  <a:srgbClr val="002060"/>
                </a:solidFill>
              </a:rPr>
              <a:t>6. Post Mental </a:t>
            </a:r>
            <a:r>
              <a:rPr lang="en-US" sz="1200" dirty="0" err="1">
                <a:solidFill>
                  <a:srgbClr val="002060"/>
                </a:solidFill>
              </a:rPr>
              <a:t>Conditon</a:t>
            </a:r>
            <a:endParaRPr lang="en-IN" sz="1200" dirty="0">
              <a:solidFill>
                <a:srgbClr val="002060"/>
              </a:solidFill>
            </a:endParaRPr>
          </a:p>
          <a:p>
            <a:pPr marL="171450" indent="-171450" defTabSz="685800" fontAlgn="base">
              <a:lnSpc>
                <a:spcPct val="150000"/>
              </a:lnSpc>
              <a:spcBef>
                <a:spcPts val="525"/>
              </a:spcBef>
              <a:buClr>
                <a:schemeClr val="tx2"/>
              </a:buClr>
              <a:defRPr/>
            </a:pPr>
            <a:r>
              <a:rPr lang="en-US" sz="1200" dirty="0">
                <a:solidFill>
                  <a:srgbClr val="002060"/>
                </a:solidFill>
              </a:rPr>
              <a:t>7. Post Old Treatment History</a:t>
            </a:r>
          </a:p>
          <a:p>
            <a:pPr marL="171450" indent="-171450" defTabSz="685800" fontAlgn="base">
              <a:lnSpc>
                <a:spcPct val="150000"/>
              </a:lnSpc>
              <a:spcBef>
                <a:spcPts val="525"/>
              </a:spcBef>
              <a:buClr>
                <a:schemeClr val="tx2"/>
              </a:buClr>
              <a:defRPr/>
            </a:pPr>
            <a:r>
              <a:rPr lang="en-US" sz="1200" dirty="0">
                <a:solidFill>
                  <a:srgbClr val="002060"/>
                </a:solidFill>
              </a:rPr>
              <a:t>8. Get Solutions</a:t>
            </a:r>
          </a:p>
          <a:p>
            <a:pPr marL="171450" indent="-171450" defTabSz="685800" fontAlgn="base">
              <a:lnSpc>
                <a:spcPct val="150000"/>
              </a:lnSpc>
              <a:spcBef>
                <a:spcPts val="525"/>
              </a:spcBef>
              <a:buClr>
                <a:schemeClr val="tx2"/>
              </a:buClr>
              <a:defRPr/>
            </a:pPr>
            <a:endParaRPr lang="en-US" sz="1200" dirty="0">
              <a:solidFill>
                <a:srgbClr val="002060"/>
              </a:solidFill>
            </a:endParaRPr>
          </a:p>
        </p:txBody>
      </p:sp>
    </p:spTree>
    <p:extLst>
      <p:ext uri="{BB962C8B-B14F-4D97-AF65-F5344CB8AC3E}">
        <p14:creationId xmlns:p14="http://schemas.microsoft.com/office/powerpoint/2010/main" val="3667515111"/>
      </p:ext>
    </p:extLst>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15816" y="123478"/>
            <a:ext cx="3312368" cy="720080"/>
          </a:xfrm>
        </p:spPr>
        <p:txBody>
          <a:bodyPr/>
          <a:lstStyle/>
          <a:p>
            <a:r>
              <a:rPr lang="en-US" b="1" dirty="0">
                <a:solidFill>
                  <a:srgbClr val="002060"/>
                </a:solidFill>
              </a:rPr>
              <a:t>                       	</a:t>
            </a:r>
            <a:br>
              <a:rPr lang="en-US" b="1" dirty="0">
                <a:solidFill>
                  <a:srgbClr val="002060"/>
                </a:solidFill>
              </a:rPr>
            </a:br>
            <a:r>
              <a:rPr lang="en-US" b="1" dirty="0">
                <a:solidFill>
                  <a:srgbClr val="002060"/>
                </a:solidFill>
              </a:rPr>
              <a:t>			 Module Discription</a:t>
            </a:r>
          </a:p>
        </p:txBody>
      </p:sp>
      <p:sp>
        <p:nvSpPr>
          <p:cNvPr id="7" name="TextBox 6"/>
          <p:cNvSpPr txBox="1"/>
          <p:nvPr/>
        </p:nvSpPr>
        <p:spPr>
          <a:xfrm>
            <a:off x="2771800" y="1059582"/>
            <a:ext cx="6120680" cy="3970318"/>
          </a:xfrm>
          <a:prstGeom prst="rect">
            <a:avLst/>
          </a:prstGeom>
          <a:noFill/>
        </p:spPr>
        <p:txBody>
          <a:bodyPr wrap="square" rtlCol="0">
            <a:spAutoFit/>
          </a:bodyPr>
          <a:lstStyle/>
          <a:p>
            <a:pPr fontAlgn="base"/>
            <a:r>
              <a:rPr lang="en-US" b="1" dirty="0"/>
              <a:t>Login Module:</a:t>
            </a:r>
            <a:endParaRPr lang="en-US" dirty="0"/>
          </a:p>
          <a:p>
            <a:pPr algn="just" fontAlgn="base"/>
            <a:r>
              <a:rPr lang="en-US" dirty="0"/>
              <a:t>The main activities in the application are the user login page for user. The other modules are followed by this login page. This module records only user and password of the user.</a:t>
            </a:r>
          </a:p>
          <a:p>
            <a:pPr algn="just" fontAlgn="base"/>
            <a:endParaRPr lang="en-US" dirty="0"/>
          </a:p>
          <a:p>
            <a:pPr algn="just" fontAlgn="base"/>
            <a:r>
              <a:rPr lang="en-US" b="1" dirty="0"/>
              <a:t>Registration Module:</a:t>
            </a:r>
            <a:endParaRPr lang="en-US" dirty="0"/>
          </a:p>
          <a:p>
            <a:pPr algn="just" fontAlgn="base"/>
            <a:r>
              <a:rPr lang="en-US" dirty="0"/>
              <a:t>Another main function of our proposed system is registration, in order to register with the unique application details such as name; password, email, place and time are required.</a:t>
            </a:r>
          </a:p>
          <a:p>
            <a:pPr algn="just" fontAlgn="base"/>
            <a:endParaRPr lang="en-US" b="1" dirty="0"/>
          </a:p>
          <a:p>
            <a:pPr algn="just" fontAlgn="base"/>
            <a:r>
              <a:rPr lang="en-US" b="1" dirty="0"/>
              <a:t>ADMIN:</a:t>
            </a:r>
          </a:p>
          <a:p>
            <a:pPr algn="just" fontAlgn="base"/>
            <a:r>
              <a:rPr lang="en-US" b="1" dirty="0"/>
              <a:t>Post suggestion Details:</a:t>
            </a:r>
            <a:endParaRPr lang="en-US" dirty="0"/>
          </a:p>
          <a:p>
            <a:pPr algn="just" fontAlgn="base"/>
            <a:r>
              <a:rPr lang="en-US" dirty="0"/>
              <a:t>Admin can post solutions for patient disease.</a:t>
            </a:r>
          </a:p>
          <a:p>
            <a:pPr algn="just" fontAlgn="base"/>
            <a:endParaRPr lang="en-US" b="1" dirty="0"/>
          </a:p>
          <a:p>
            <a:pPr algn="just" fontAlgn="base"/>
            <a:r>
              <a:rPr lang="en-US" b="1" dirty="0"/>
              <a:t>Post Treatment Details:</a:t>
            </a:r>
            <a:endParaRPr lang="en-US" dirty="0"/>
          </a:p>
          <a:p>
            <a:pPr algn="just" fontAlgn="base"/>
            <a:r>
              <a:rPr lang="en-US" dirty="0"/>
              <a:t>Admin can only post treatment details. Like</a:t>
            </a:r>
          </a:p>
          <a:p>
            <a:pPr algn="just" fontAlgn="base"/>
            <a:r>
              <a:rPr lang="en-US" dirty="0"/>
              <a:t>Ayurveda Treatment</a:t>
            </a:r>
          </a:p>
          <a:p>
            <a:pPr algn="just"/>
            <a:endParaRPr lang="en-IN" dirty="0"/>
          </a:p>
        </p:txBody>
      </p:sp>
    </p:spTree>
    <p:extLst>
      <p:ext uri="{BB962C8B-B14F-4D97-AF65-F5344CB8AC3E}">
        <p14:creationId xmlns:p14="http://schemas.microsoft.com/office/powerpoint/2010/main" val="103466339"/>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3848" y="195486"/>
            <a:ext cx="5328592" cy="4401205"/>
          </a:xfrm>
          <a:prstGeom prst="rect">
            <a:avLst/>
          </a:prstGeom>
          <a:noFill/>
        </p:spPr>
        <p:txBody>
          <a:bodyPr wrap="square" rtlCol="0">
            <a:spAutoFit/>
          </a:bodyPr>
          <a:lstStyle/>
          <a:p>
            <a:pPr algn="just" fontAlgn="base"/>
            <a:r>
              <a:rPr lang="en-US" b="1" dirty="0"/>
              <a:t>View complete history of disease Details:</a:t>
            </a:r>
            <a:endParaRPr lang="en-US" dirty="0"/>
          </a:p>
          <a:p>
            <a:pPr algn="just" fontAlgn="base"/>
            <a:r>
              <a:rPr lang="en-US" dirty="0"/>
              <a:t>   Admin can only view history of disease details. Like</a:t>
            </a:r>
          </a:p>
          <a:p>
            <a:pPr algn="just" fontAlgn="base"/>
            <a:r>
              <a:rPr lang="en-US" dirty="0"/>
              <a:t>   Patient mental condition</a:t>
            </a:r>
          </a:p>
          <a:p>
            <a:pPr algn="just" fontAlgn="base"/>
            <a:r>
              <a:rPr lang="en-US" dirty="0"/>
              <a:t>   Symptoms of disease</a:t>
            </a:r>
          </a:p>
          <a:p>
            <a:pPr algn="just" fontAlgn="base"/>
            <a:r>
              <a:rPr lang="en-US" dirty="0"/>
              <a:t>   Digestive system</a:t>
            </a:r>
          </a:p>
          <a:p>
            <a:pPr algn="just" fontAlgn="base"/>
            <a:endParaRPr lang="en-US" b="1" dirty="0"/>
          </a:p>
          <a:p>
            <a:pPr algn="just" fontAlgn="base"/>
            <a:r>
              <a:rPr lang="en-US" b="1" dirty="0"/>
              <a:t>USER:</a:t>
            </a:r>
          </a:p>
          <a:p>
            <a:pPr algn="just" fontAlgn="base"/>
            <a:endParaRPr lang="en-US" dirty="0"/>
          </a:p>
          <a:p>
            <a:pPr algn="just" fontAlgn="base"/>
            <a:r>
              <a:rPr lang="en-US" b="1" dirty="0"/>
              <a:t>Post Personal Details:</a:t>
            </a:r>
            <a:endParaRPr lang="en-US" dirty="0"/>
          </a:p>
          <a:p>
            <a:pPr algn="just" fontAlgn="base"/>
            <a:r>
              <a:rPr lang="en-US" dirty="0"/>
              <a:t>   User can post personal details like Name, Gender, and Age and so on.</a:t>
            </a:r>
          </a:p>
          <a:p>
            <a:pPr algn="just" fontAlgn="base"/>
            <a:r>
              <a:rPr lang="en-US" b="1" dirty="0"/>
              <a:t>Post Old Treatment Details:</a:t>
            </a:r>
            <a:endParaRPr lang="en-US" dirty="0"/>
          </a:p>
          <a:p>
            <a:pPr algn="just" fontAlgn="base"/>
            <a:r>
              <a:rPr lang="en-US" dirty="0"/>
              <a:t>   User can Post treatment details. Like</a:t>
            </a:r>
          </a:p>
          <a:p>
            <a:pPr algn="just" fontAlgn="base"/>
            <a:r>
              <a:rPr lang="en-US" dirty="0"/>
              <a:t>   What type of medicines</a:t>
            </a:r>
          </a:p>
          <a:p>
            <a:pPr algn="just" fontAlgn="base"/>
            <a:endParaRPr lang="en-US" dirty="0"/>
          </a:p>
          <a:p>
            <a:pPr algn="just" fontAlgn="base"/>
            <a:r>
              <a:rPr lang="en-US" b="1" dirty="0"/>
              <a:t>Post Health Details:</a:t>
            </a:r>
            <a:endParaRPr lang="en-US" dirty="0"/>
          </a:p>
          <a:p>
            <a:pPr algn="just" fontAlgn="base"/>
            <a:r>
              <a:rPr lang="en-US" dirty="0"/>
              <a:t>   User can post Health details. Like</a:t>
            </a:r>
          </a:p>
          <a:p>
            <a:pPr lvl="1" algn="just" fontAlgn="base"/>
            <a:r>
              <a:rPr lang="en-US" dirty="0"/>
              <a:t>   Name your disease</a:t>
            </a:r>
          </a:p>
          <a:p>
            <a:pPr lvl="1" algn="just" fontAlgn="base"/>
            <a:r>
              <a:rPr lang="en-US" dirty="0"/>
              <a:t>   Symptoms of health</a:t>
            </a:r>
          </a:p>
          <a:p>
            <a:r>
              <a:rPr lang="en-IN" dirty="0"/>
              <a:t> </a:t>
            </a:r>
          </a:p>
        </p:txBody>
      </p:sp>
    </p:spTree>
    <p:extLst>
      <p:ext uri="{BB962C8B-B14F-4D97-AF65-F5344CB8AC3E}">
        <p14:creationId xmlns:p14="http://schemas.microsoft.com/office/powerpoint/2010/main" val="103466339"/>
      </p:ext>
    </p:extLst>
  </p:cSld>
  <p:clrMapOvr>
    <a:masterClrMapping/>
  </p:clrMapOvr>
  <p:transition spd="slow">
    <p:split/>
  </p:transition>
</p:sld>
</file>

<file path=ppt/theme/theme1.xml><?xml version="1.0" encoding="utf-8"?>
<a:theme xmlns:a="http://schemas.openxmlformats.org/drawingml/2006/main" name="Solanio template">
  <a:themeElements>
    <a:clrScheme name="Custom 11">
      <a:dk1>
        <a:sysClr val="windowText" lastClr="000000"/>
      </a:dk1>
      <a:lt1>
        <a:sysClr val="window" lastClr="FFFFFF"/>
      </a:lt1>
      <a:dk2>
        <a:srgbClr val="04617B"/>
      </a:dk2>
      <a:lt2>
        <a:srgbClr val="DBF5F9"/>
      </a:lt2>
      <a:accent1>
        <a:srgbClr val="FFFFFF"/>
      </a:accent1>
      <a:accent2>
        <a:srgbClr val="FFFFFF"/>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0">
    <a:dk1>
      <a:sysClr val="windowText" lastClr="000000"/>
    </a:dk1>
    <a:lt1>
      <a:sysClr val="window" lastClr="FFFFFF"/>
    </a:lt1>
    <a:dk2>
      <a:srgbClr val="04617B"/>
    </a:dk2>
    <a:lt2>
      <a:srgbClr val="DBF5F9"/>
    </a:lt2>
    <a:accent1>
      <a:srgbClr val="59A9F2"/>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Custom 11">
    <a:dk1>
      <a:sysClr val="windowText" lastClr="000000"/>
    </a:dk1>
    <a:lt1>
      <a:sysClr val="window" lastClr="FFFFFF"/>
    </a:lt1>
    <a:dk2>
      <a:srgbClr val="04617B"/>
    </a:dk2>
    <a:lt2>
      <a:srgbClr val="DBF5F9"/>
    </a:lt2>
    <a:accent1>
      <a:srgbClr val="FFFFFF"/>
    </a:accent1>
    <a:accent2>
      <a:srgbClr val="FFFFFF"/>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Custom 10">
    <a:dk1>
      <a:sysClr val="windowText" lastClr="000000"/>
    </a:dk1>
    <a:lt1>
      <a:sysClr val="window" lastClr="FFFFFF"/>
    </a:lt1>
    <a:dk2>
      <a:srgbClr val="04617B"/>
    </a:dk2>
    <a:lt2>
      <a:srgbClr val="DBF5F9"/>
    </a:lt2>
    <a:accent1>
      <a:srgbClr val="59A9F2"/>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1030</TotalTime>
  <Words>1106</Words>
  <Application>Microsoft Office PowerPoint</Application>
  <PresentationFormat>On-screen Show (16:9)</PresentationFormat>
  <Paragraphs>114</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Bookman Old Style</vt:lpstr>
      <vt:lpstr>Dosis</vt:lpstr>
      <vt:lpstr>Dosis ExtraLight</vt:lpstr>
      <vt:lpstr>Wingdings</vt:lpstr>
      <vt:lpstr>Pontano Sans</vt:lpstr>
      <vt:lpstr>Arial</vt:lpstr>
      <vt:lpstr>Times New Roman</vt:lpstr>
      <vt:lpstr>Solanio template</vt:lpstr>
      <vt:lpstr>PowerPoint Presentation</vt:lpstr>
      <vt:lpstr>Contents</vt:lpstr>
      <vt:lpstr>INTRODUCTION</vt:lpstr>
      <vt:lpstr>Project objective</vt:lpstr>
      <vt:lpstr>ABOUT PROJECT</vt:lpstr>
      <vt:lpstr>TOOLS &amp; TECHNOLOGY</vt:lpstr>
      <vt:lpstr>Software requirement specifications</vt:lpstr>
      <vt:lpstr>                             Module Discription</vt:lpstr>
      <vt:lpstr>PowerPoint Presentation</vt:lpstr>
      <vt:lpstr>FUTURE SCOPE</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 FIT</dc:title>
  <dc:creator>Ambika Sadh</dc:creator>
  <cp:lastModifiedBy>Abhishek Rana</cp:lastModifiedBy>
  <cp:revision>119</cp:revision>
  <dcterms:modified xsi:type="dcterms:W3CDTF">2022-03-28T16:35:07Z</dcterms:modified>
</cp:coreProperties>
</file>