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2"/>
  </p:notesMasterIdLst>
  <p:handoutMasterIdLst>
    <p:handoutMasterId r:id="rId13"/>
  </p:handoutMasterIdLst>
  <p:sldIdLst>
    <p:sldId id="277" r:id="rId4"/>
    <p:sldId id="399" r:id="rId5"/>
    <p:sldId id="401" r:id="rId6"/>
    <p:sldId id="402" r:id="rId7"/>
    <p:sldId id="403" r:id="rId8"/>
    <p:sldId id="406" r:id="rId9"/>
    <p:sldId id="407" r:id="rId10"/>
    <p:sldId id="40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94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483145-92AE-475D-9841-59913FEB1E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40FC8BC-E98E-45A8-907B-EE14C825E5BD}">
      <dgm:prSet/>
      <dgm:spPr/>
      <dgm:t>
        <a:bodyPr/>
        <a:lstStyle/>
        <a:p>
          <a:r>
            <a:rPr lang="en-US"/>
            <a:t>Problem Formulation</a:t>
          </a:r>
        </a:p>
      </dgm:t>
    </dgm:pt>
    <dgm:pt modelId="{F38BBD86-7098-4DED-A0D0-24F5B9DB8032}" type="parTrans" cxnId="{CB0641DA-E909-48BE-A0A8-0CC545DBB4A3}">
      <dgm:prSet/>
      <dgm:spPr/>
      <dgm:t>
        <a:bodyPr/>
        <a:lstStyle/>
        <a:p>
          <a:endParaRPr lang="en-US"/>
        </a:p>
      </dgm:t>
    </dgm:pt>
    <dgm:pt modelId="{69CFF79F-BFEA-4D0F-ACC4-00A8F30F4187}" type="sibTrans" cxnId="{CB0641DA-E909-48BE-A0A8-0CC545DBB4A3}">
      <dgm:prSet/>
      <dgm:spPr/>
      <dgm:t>
        <a:bodyPr/>
        <a:lstStyle/>
        <a:p>
          <a:endParaRPr lang="en-US"/>
        </a:p>
      </dgm:t>
    </dgm:pt>
    <dgm:pt modelId="{042F0FF6-5D2F-4C8E-82D4-42CBD5531FF2}">
      <dgm:prSet/>
      <dgm:spPr/>
      <dgm:t>
        <a:bodyPr/>
        <a:lstStyle/>
        <a:p>
          <a:r>
            <a:rPr lang="en-US"/>
            <a:t>Objectives of the work </a:t>
          </a:r>
        </a:p>
      </dgm:t>
    </dgm:pt>
    <dgm:pt modelId="{7FFF8BDA-57C8-4DF2-A723-A4044FEAEA23}" type="parTrans" cxnId="{BB4F1B0E-5BEC-4686-BBD4-1C5E0A864E08}">
      <dgm:prSet/>
      <dgm:spPr/>
      <dgm:t>
        <a:bodyPr/>
        <a:lstStyle/>
        <a:p>
          <a:endParaRPr lang="en-US"/>
        </a:p>
      </dgm:t>
    </dgm:pt>
    <dgm:pt modelId="{7069C8AA-4181-48C7-815F-A6CFC0EB52DF}" type="sibTrans" cxnId="{BB4F1B0E-5BEC-4686-BBD4-1C5E0A864E08}">
      <dgm:prSet/>
      <dgm:spPr/>
      <dgm:t>
        <a:bodyPr/>
        <a:lstStyle/>
        <a:p>
          <a:endParaRPr lang="en-US"/>
        </a:p>
      </dgm:t>
    </dgm:pt>
    <dgm:pt modelId="{C8898DCD-ED0E-4D5C-8DA3-9E96C8F5463A}">
      <dgm:prSet/>
      <dgm:spPr/>
      <dgm:t>
        <a:bodyPr/>
        <a:lstStyle/>
        <a:p>
          <a:r>
            <a:rPr lang="en-US"/>
            <a:t>Methodology used</a:t>
          </a:r>
        </a:p>
      </dgm:t>
    </dgm:pt>
    <dgm:pt modelId="{B0F54B5B-B28C-4B08-A87D-3F16E42644F6}" type="parTrans" cxnId="{D1221FBE-7D46-49D3-A1BC-AC6C364AA398}">
      <dgm:prSet/>
      <dgm:spPr/>
      <dgm:t>
        <a:bodyPr/>
        <a:lstStyle/>
        <a:p>
          <a:endParaRPr lang="en-US"/>
        </a:p>
      </dgm:t>
    </dgm:pt>
    <dgm:pt modelId="{CB8EA262-CC58-4EDD-8B45-075D7B0A13B3}" type="sibTrans" cxnId="{D1221FBE-7D46-49D3-A1BC-AC6C364AA398}">
      <dgm:prSet/>
      <dgm:spPr/>
      <dgm:t>
        <a:bodyPr/>
        <a:lstStyle/>
        <a:p>
          <a:endParaRPr lang="en-US"/>
        </a:p>
      </dgm:t>
    </dgm:pt>
    <dgm:pt modelId="{E191CAAD-8B6A-4CD1-9B8A-C77FA383AEA0}">
      <dgm:prSet/>
      <dgm:spPr/>
      <dgm:t>
        <a:bodyPr/>
        <a:lstStyle/>
        <a:p>
          <a:r>
            <a:rPr lang="en-US"/>
            <a:t>Future Scope</a:t>
          </a:r>
        </a:p>
      </dgm:t>
    </dgm:pt>
    <dgm:pt modelId="{6B822A60-3094-4EC9-AEE2-11EFF7FADE56}" type="parTrans" cxnId="{EE50CD70-2F3B-4E71-80F4-06DAF943C23C}">
      <dgm:prSet/>
      <dgm:spPr/>
      <dgm:t>
        <a:bodyPr/>
        <a:lstStyle/>
        <a:p>
          <a:endParaRPr lang="en-US"/>
        </a:p>
      </dgm:t>
    </dgm:pt>
    <dgm:pt modelId="{E1563860-D56A-4505-B7FE-B1BD47860AFA}" type="sibTrans" cxnId="{EE50CD70-2F3B-4E71-80F4-06DAF943C23C}">
      <dgm:prSet/>
      <dgm:spPr/>
      <dgm:t>
        <a:bodyPr/>
        <a:lstStyle/>
        <a:p>
          <a:endParaRPr lang="en-US"/>
        </a:p>
      </dgm:t>
    </dgm:pt>
    <dgm:pt modelId="{88BDF6C2-7C81-4FC7-A3A8-077E93D92099}" type="pres">
      <dgm:prSet presAssocID="{6E483145-92AE-475D-9841-59913FEB1E8D}" presName="root" presStyleCnt="0">
        <dgm:presLayoutVars>
          <dgm:dir/>
          <dgm:resizeHandles val="exact"/>
        </dgm:presLayoutVars>
      </dgm:prSet>
      <dgm:spPr/>
    </dgm:pt>
    <dgm:pt modelId="{7AB7E178-CBDA-424A-91C8-DAF83DA11F73}" type="pres">
      <dgm:prSet presAssocID="{740FC8BC-E98E-45A8-907B-EE14C825E5BD}" presName="compNode" presStyleCnt="0"/>
      <dgm:spPr/>
    </dgm:pt>
    <dgm:pt modelId="{A1D09E0F-70D5-49D2-A690-822A989D694F}" type="pres">
      <dgm:prSet presAssocID="{740FC8BC-E98E-45A8-907B-EE14C825E5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B7F8932-A603-4436-8BA0-9AD65133F7EA}" type="pres">
      <dgm:prSet presAssocID="{740FC8BC-E98E-45A8-907B-EE14C825E5BD}" presName="spaceRect" presStyleCnt="0"/>
      <dgm:spPr/>
    </dgm:pt>
    <dgm:pt modelId="{9911E0C4-C2D6-4296-A9C5-93485915C93F}" type="pres">
      <dgm:prSet presAssocID="{740FC8BC-E98E-45A8-907B-EE14C825E5BD}" presName="textRect" presStyleLbl="revTx" presStyleIdx="0" presStyleCnt="4">
        <dgm:presLayoutVars>
          <dgm:chMax val="1"/>
          <dgm:chPref val="1"/>
        </dgm:presLayoutVars>
      </dgm:prSet>
      <dgm:spPr/>
    </dgm:pt>
    <dgm:pt modelId="{4A117988-51D9-483D-9E4C-63008763FEA7}" type="pres">
      <dgm:prSet presAssocID="{69CFF79F-BFEA-4D0F-ACC4-00A8F30F4187}" presName="sibTrans" presStyleCnt="0"/>
      <dgm:spPr/>
    </dgm:pt>
    <dgm:pt modelId="{61582A16-2F9D-4220-ABA1-D60EAEF88391}" type="pres">
      <dgm:prSet presAssocID="{042F0FF6-5D2F-4C8E-82D4-42CBD5531FF2}" presName="compNode" presStyleCnt="0"/>
      <dgm:spPr/>
    </dgm:pt>
    <dgm:pt modelId="{C22530E4-B18C-4884-A033-8CF2B6E2DB48}" type="pres">
      <dgm:prSet presAssocID="{042F0FF6-5D2F-4C8E-82D4-42CBD5531F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8A454F2-E3DC-499C-95C3-F4D91AAEE85F}" type="pres">
      <dgm:prSet presAssocID="{042F0FF6-5D2F-4C8E-82D4-42CBD5531FF2}" presName="spaceRect" presStyleCnt="0"/>
      <dgm:spPr/>
    </dgm:pt>
    <dgm:pt modelId="{4A1252A7-BF16-4B29-AE7C-7E7CE585017F}" type="pres">
      <dgm:prSet presAssocID="{042F0FF6-5D2F-4C8E-82D4-42CBD5531FF2}" presName="textRect" presStyleLbl="revTx" presStyleIdx="1" presStyleCnt="4">
        <dgm:presLayoutVars>
          <dgm:chMax val="1"/>
          <dgm:chPref val="1"/>
        </dgm:presLayoutVars>
      </dgm:prSet>
      <dgm:spPr/>
    </dgm:pt>
    <dgm:pt modelId="{046A0812-BCBF-4C6B-A5F5-453D6BE1928A}" type="pres">
      <dgm:prSet presAssocID="{7069C8AA-4181-48C7-815F-A6CFC0EB52DF}" presName="sibTrans" presStyleCnt="0"/>
      <dgm:spPr/>
    </dgm:pt>
    <dgm:pt modelId="{B3022EF9-0009-4AEF-A4B0-22ADFA50A5DF}" type="pres">
      <dgm:prSet presAssocID="{C8898DCD-ED0E-4D5C-8DA3-9E96C8F5463A}" presName="compNode" presStyleCnt="0"/>
      <dgm:spPr/>
    </dgm:pt>
    <dgm:pt modelId="{A45513BE-912B-4E9C-8AA7-6783B32A7B3C}" type="pres">
      <dgm:prSet presAssocID="{C8898DCD-ED0E-4D5C-8DA3-9E96C8F5463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571BB1D-79F7-48DC-B6EA-E0239D1B1C24}" type="pres">
      <dgm:prSet presAssocID="{C8898DCD-ED0E-4D5C-8DA3-9E96C8F5463A}" presName="spaceRect" presStyleCnt="0"/>
      <dgm:spPr/>
    </dgm:pt>
    <dgm:pt modelId="{8390294C-0E7B-4CF2-8ECB-E3C88343CCDD}" type="pres">
      <dgm:prSet presAssocID="{C8898DCD-ED0E-4D5C-8DA3-9E96C8F5463A}" presName="textRect" presStyleLbl="revTx" presStyleIdx="2" presStyleCnt="4">
        <dgm:presLayoutVars>
          <dgm:chMax val="1"/>
          <dgm:chPref val="1"/>
        </dgm:presLayoutVars>
      </dgm:prSet>
      <dgm:spPr/>
    </dgm:pt>
    <dgm:pt modelId="{227416E5-EE33-4D57-98EE-E4F08FD9BF1E}" type="pres">
      <dgm:prSet presAssocID="{CB8EA262-CC58-4EDD-8B45-075D7B0A13B3}" presName="sibTrans" presStyleCnt="0"/>
      <dgm:spPr/>
    </dgm:pt>
    <dgm:pt modelId="{4ED8DE59-93F2-40C1-8D69-AEB92798A746}" type="pres">
      <dgm:prSet presAssocID="{E191CAAD-8B6A-4CD1-9B8A-C77FA383AEA0}" presName="compNode" presStyleCnt="0"/>
      <dgm:spPr/>
    </dgm:pt>
    <dgm:pt modelId="{3E900ECE-7A5C-495F-BF25-D203C8978DF5}" type="pres">
      <dgm:prSet presAssocID="{E191CAAD-8B6A-4CD1-9B8A-C77FA383AE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A495FE6-F1A5-41FA-9EC1-CCA99D8B7A0F}" type="pres">
      <dgm:prSet presAssocID="{E191CAAD-8B6A-4CD1-9B8A-C77FA383AEA0}" presName="spaceRect" presStyleCnt="0"/>
      <dgm:spPr/>
    </dgm:pt>
    <dgm:pt modelId="{C007CECE-B58C-4D2A-BE5C-422A0F3BA398}" type="pres">
      <dgm:prSet presAssocID="{E191CAAD-8B6A-4CD1-9B8A-C77FA383AEA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B4F1B0E-5BEC-4686-BBD4-1C5E0A864E08}" srcId="{6E483145-92AE-475D-9841-59913FEB1E8D}" destId="{042F0FF6-5D2F-4C8E-82D4-42CBD5531FF2}" srcOrd="1" destOrd="0" parTransId="{7FFF8BDA-57C8-4DF2-A723-A4044FEAEA23}" sibTransId="{7069C8AA-4181-48C7-815F-A6CFC0EB52DF}"/>
    <dgm:cxn modelId="{92FF4562-5A54-492F-A18B-1D3605AE9609}" type="presOf" srcId="{C8898DCD-ED0E-4D5C-8DA3-9E96C8F5463A}" destId="{8390294C-0E7B-4CF2-8ECB-E3C88343CCDD}" srcOrd="0" destOrd="0" presId="urn:microsoft.com/office/officeart/2018/2/layout/IconLabelList"/>
    <dgm:cxn modelId="{EE50CD70-2F3B-4E71-80F4-06DAF943C23C}" srcId="{6E483145-92AE-475D-9841-59913FEB1E8D}" destId="{E191CAAD-8B6A-4CD1-9B8A-C77FA383AEA0}" srcOrd="3" destOrd="0" parTransId="{6B822A60-3094-4EC9-AEE2-11EFF7FADE56}" sibTransId="{E1563860-D56A-4505-B7FE-B1BD47860AFA}"/>
    <dgm:cxn modelId="{4C4072B1-9FD2-4272-ADE4-7927216F6558}" type="presOf" srcId="{740FC8BC-E98E-45A8-907B-EE14C825E5BD}" destId="{9911E0C4-C2D6-4296-A9C5-93485915C93F}" srcOrd="0" destOrd="0" presId="urn:microsoft.com/office/officeart/2018/2/layout/IconLabelList"/>
    <dgm:cxn modelId="{D1221FBE-7D46-49D3-A1BC-AC6C364AA398}" srcId="{6E483145-92AE-475D-9841-59913FEB1E8D}" destId="{C8898DCD-ED0E-4D5C-8DA3-9E96C8F5463A}" srcOrd="2" destOrd="0" parTransId="{B0F54B5B-B28C-4B08-A87D-3F16E42644F6}" sibTransId="{CB8EA262-CC58-4EDD-8B45-075D7B0A13B3}"/>
    <dgm:cxn modelId="{B5F3FAD7-AFE9-4546-A21D-237B040DBB36}" type="presOf" srcId="{6E483145-92AE-475D-9841-59913FEB1E8D}" destId="{88BDF6C2-7C81-4FC7-A3A8-077E93D92099}" srcOrd="0" destOrd="0" presId="urn:microsoft.com/office/officeart/2018/2/layout/IconLabelList"/>
    <dgm:cxn modelId="{CB0641DA-E909-48BE-A0A8-0CC545DBB4A3}" srcId="{6E483145-92AE-475D-9841-59913FEB1E8D}" destId="{740FC8BC-E98E-45A8-907B-EE14C825E5BD}" srcOrd="0" destOrd="0" parTransId="{F38BBD86-7098-4DED-A0D0-24F5B9DB8032}" sibTransId="{69CFF79F-BFEA-4D0F-ACC4-00A8F30F4187}"/>
    <dgm:cxn modelId="{B7F8C0E6-F90B-4FF5-A671-CB52B571372C}" type="presOf" srcId="{042F0FF6-5D2F-4C8E-82D4-42CBD5531FF2}" destId="{4A1252A7-BF16-4B29-AE7C-7E7CE585017F}" srcOrd="0" destOrd="0" presId="urn:microsoft.com/office/officeart/2018/2/layout/IconLabelList"/>
    <dgm:cxn modelId="{E94832E8-8488-4F5F-96BF-B98EACB3CC7E}" type="presOf" srcId="{E191CAAD-8B6A-4CD1-9B8A-C77FA383AEA0}" destId="{C007CECE-B58C-4D2A-BE5C-422A0F3BA398}" srcOrd="0" destOrd="0" presId="urn:microsoft.com/office/officeart/2018/2/layout/IconLabelList"/>
    <dgm:cxn modelId="{26E6C9F9-3E10-4F71-8E1A-34B688EC39BC}" type="presParOf" srcId="{88BDF6C2-7C81-4FC7-A3A8-077E93D92099}" destId="{7AB7E178-CBDA-424A-91C8-DAF83DA11F73}" srcOrd="0" destOrd="0" presId="urn:microsoft.com/office/officeart/2018/2/layout/IconLabelList"/>
    <dgm:cxn modelId="{527A333D-6C5E-4E15-A0E4-58C10DF93B08}" type="presParOf" srcId="{7AB7E178-CBDA-424A-91C8-DAF83DA11F73}" destId="{A1D09E0F-70D5-49D2-A690-822A989D694F}" srcOrd="0" destOrd="0" presId="urn:microsoft.com/office/officeart/2018/2/layout/IconLabelList"/>
    <dgm:cxn modelId="{7F49AF28-BA43-4578-826B-7D6000C0C794}" type="presParOf" srcId="{7AB7E178-CBDA-424A-91C8-DAF83DA11F73}" destId="{5B7F8932-A603-4436-8BA0-9AD65133F7EA}" srcOrd="1" destOrd="0" presId="urn:microsoft.com/office/officeart/2018/2/layout/IconLabelList"/>
    <dgm:cxn modelId="{4A52282C-C5FE-4087-BF37-051DA2643BB1}" type="presParOf" srcId="{7AB7E178-CBDA-424A-91C8-DAF83DA11F73}" destId="{9911E0C4-C2D6-4296-A9C5-93485915C93F}" srcOrd="2" destOrd="0" presId="urn:microsoft.com/office/officeart/2018/2/layout/IconLabelList"/>
    <dgm:cxn modelId="{9947642C-4C0F-470E-A23E-791BD738ED37}" type="presParOf" srcId="{88BDF6C2-7C81-4FC7-A3A8-077E93D92099}" destId="{4A117988-51D9-483D-9E4C-63008763FEA7}" srcOrd="1" destOrd="0" presId="urn:microsoft.com/office/officeart/2018/2/layout/IconLabelList"/>
    <dgm:cxn modelId="{0D359A30-FF57-47B9-9866-C85722DE8728}" type="presParOf" srcId="{88BDF6C2-7C81-4FC7-A3A8-077E93D92099}" destId="{61582A16-2F9D-4220-ABA1-D60EAEF88391}" srcOrd="2" destOrd="0" presId="urn:microsoft.com/office/officeart/2018/2/layout/IconLabelList"/>
    <dgm:cxn modelId="{02AF0107-6766-4C27-B8E5-F62B9131DF3D}" type="presParOf" srcId="{61582A16-2F9D-4220-ABA1-D60EAEF88391}" destId="{C22530E4-B18C-4884-A033-8CF2B6E2DB48}" srcOrd="0" destOrd="0" presId="urn:microsoft.com/office/officeart/2018/2/layout/IconLabelList"/>
    <dgm:cxn modelId="{57641F15-8989-412D-8ECC-2D1A78CD653D}" type="presParOf" srcId="{61582A16-2F9D-4220-ABA1-D60EAEF88391}" destId="{A8A454F2-E3DC-499C-95C3-F4D91AAEE85F}" srcOrd="1" destOrd="0" presId="urn:microsoft.com/office/officeart/2018/2/layout/IconLabelList"/>
    <dgm:cxn modelId="{18C0EA89-522A-43D0-8F78-2B42CF25D16C}" type="presParOf" srcId="{61582A16-2F9D-4220-ABA1-D60EAEF88391}" destId="{4A1252A7-BF16-4B29-AE7C-7E7CE585017F}" srcOrd="2" destOrd="0" presId="urn:microsoft.com/office/officeart/2018/2/layout/IconLabelList"/>
    <dgm:cxn modelId="{9D89110C-8E2F-4086-9A56-5EAF21D6AD87}" type="presParOf" srcId="{88BDF6C2-7C81-4FC7-A3A8-077E93D92099}" destId="{046A0812-BCBF-4C6B-A5F5-453D6BE1928A}" srcOrd="3" destOrd="0" presId="urn:microsoft.com/office/officeart/2018/2/layout/IconLabelList"/>
    <dgm:cxn modelId="{80ED3A4A-AB30-4492-AD3F-7B12871567D5}" type="presParOf" srcId="{88BDF6C2-7C81-4FC7-A3A8-077E93D92099}" destId="{B3022EF9-0009-4AEF-A4B0-22ADFA50A5DF}" srcOrd="4" destOrd="0" presId="urn:microsoft.com/office/officeart/2018/2/layout/IconLabelList"/>
    <dgm:cxn modelId="{6ABEAAB1-BBA6-4A6E-8433-848761609FFC}" type="presParOf" srcId="{B3022EF9-0009-4AEF-A4B0-22ADFA50A5DF}" destId="{A45513BE-912B-4E9C-8AA7-6783B32A7B3C}" srcOrd="0" destOrd="0" presId="urn:microsoft.com/office/officeart/2018/2/layout/IconLabelList"/>
    <dgm:cxn modelId="{B23D11C4-651C-4914-AD40-F9C5A18AB07B}" type="presParOf" srcId="{B3022EF9-0009-4AEF-A4B0-22ADFA50A5DF}" destId="{6571BB1D-79F7-48DC-B6EA-E0239D1B1C24}" srcOrd="1" destOrd="0" presId="urn:microsoft.com/office/officeart/2018/2/layout/IconLabelList"/>
    <dgm:cxn modelId="{BDFCB29F-C795-496B-87A6-082A04A551CA}" type="presParOf" srcId="{B3022EF9-0009-4AEF-A4B0-22ADFA50A5DF}" destId="{8390294C-0E7B-4CF2-8ECB-E3C88343CCDD}" srcOrd="2" destOrd="0" presId="urn:microsoft.com/office/officeart/2018/2/layout/IconLabelList"/>
    <dgm:cxn modelId="{93012570-FF9D-4DE3-A7A5-0002DBB6A860}" type="presParOf" srcId="{88BDF6C2-7C81-4FC7-A3A8-077E93D92099}" destId="{227416E5-EE33-4D57-98EE-E4F08FD9BF1E}" srcOrd="5" destOrd="0" presId="urn:microsoft.com/office/officeart/2018/2/layout/IconLabelList"/>
    <dgm:cxn modelId="{73AF4300-940C-46DC-AF8C-BAB9DDA2F28F}" type="presParOf" srcId="{88BDF6C2-7C81-4FC7-A3A8-077E93D92099}" destId="{4ED8DE59-93F2-40C1-8D69-AEB92798A746}" srcOrd="6" destOrd="0" presId="urn:microsoft.com/office/officeart/2018/2/layout/IconLabelList"/>
    <dgm:cxn modelId="{8E81086A-0070-43D3-8C18-3038588E2DC8}" type="presParOf" srcId="{4ED8DE59-93F2-40C1-8D69-AEB92798A746}" destId="{3E900ECE-7A5C-495F-BF25-D203C8978DF5}" srcOrd="0" destOrd="0" presId="urn:microsoft.com/office/officeart/2018/2/layout/IconLabelList"/>
    <dgm:cxn modelId="{57261E4E-4DD4-42F8-9812-C4E424C586D1}" type="presParOf" srcId="{4ED8DE59-93F2-40C1-8D69-AEB92798A746}" destId="{DA495FE6-F1A5-41FA-9EC1-CCA99D8B7A0F}" srcOrd="1" destOrd="0" presId="urn:microsoft.com/office/officeart/2018/2/layout/IconLabelList"/>
    <dgm:cxn modelId="{B6B77D1E-851B-4B8E-81B5-E179FE5CC60F}" type="presParOf" srcId="{4ED8DE59-93F2-40C1-8D69-AEB92798A746}" destId="{C007CECE-B58C-4D2A-BE5C-422A0F3BA3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09E0F-70D5-49D2-A690-822A989D694F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1E0C4-C2D6-4296-A9C5-93485915C93F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Problem Formulation</a:t>
          </a:r>
        </a:p>
      </dsp:txBody>
      <dsp:txXfrm>
        <a:off x="100682" y="2427484"/>
        <a:ext cx="2370489" cy="720000"/>
      </dsp:txXfrm>
    </dsp:sp>
    <dsp:sp modelId="{C22530E4-B18C-4884-A033-8CF2B6E2DB48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252A7-BF16-4B29-AE7C-7E7CE585017F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Objectives of the work </a:t>
          </a:r>
        </a:p>
      </dsp:txBody>
      <dsp:txXfrm>
        <a:off x="2886007" y="2427484"/>
        <a:ext cx="2370489" cy="720000"/>
      </dsp:txXfrm>
    </dsp:sp>
    <dsp:sp modelId="{A45513BE-912B-4E9C-8AA7-6783B32A7B3C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0294C-0E7B-4CF2-8ECB-E3C88343CCDD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Methodology used</a:t>
          </a:r>
        </a:p>
      </dsp:txBody>
      <dsp:txXfrm>
        <a:off x="5671332" y="2427484"/>
        <a:ext cx="2370489" cy="720000"/>
      </dsp:txXfrm>
    </dsp:sp>
    <dsp:sp modelId="{3E900ECE-7A5C-495F-BF25-D203C8978DF5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7CECE-B58C-4D2A-BE5C-422A0F3BA398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Future Scope</a:t>
          </a:r>
        </a:p>
      </dsp:txBody>
      <dsp:txXfrm>
        <a:off x="8456657" y="2427484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BIG DATA ANALYTICS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>
                <a:latin typeface="Arial Black" pitchFamily="34" charset="0"/>
              </a:rPr>
              <a:t>Prediction of Heavy/High Impact Rain Events Using Satellite Data</a:t>
            </a:r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68386" y="4725655"/>
            <a:ext cx="39115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Abhishek Rana (20BCS3818)</a:t>
            </a:r>
          </a:p>
          <a:p>
            <a:r>
              <a:rPr lang="en-US" sz="2000" dirty="0"/>
              <a:t>Ashutosh Kumar Singh (20BCS3804)</a:t>
            </a:r>
          </a:p>
          <a:p>
            <a:r>
              <a:rPr lang="en-US" sz="2000" dirty="0"/>
              <a:t>Sumit Choudhary (20BCS3829)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Mrs. Shweta (E12791)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1E6400D-8BBA-A75D-B338-5F77FA156E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454815"/>
              </p:ext>
            </p:extLst>
          </p:nvPr>
        </p:nvGraphicFramePr>
        <p:xfrm>
          <a:off x="644056" y="2131240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568325" indent="0" algn="just">
              <a:lnSpc>
                <a:spcPct val="151000"/>
              </a:lnSpc>
              <a:spcBef>
                <a:spcPts val="0"/>
              </a:spcBef>
              <a:buNone/>
            </a:pPr>
            <a:r>
              <a:rPr lang="en-I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 reliable and accurate system for predicting high-impact rain events using satellite data as a primary input. This system should provide timely and actionable information to mitigate potential risks associated with flooding, landslides, and other natural disasters.</a:t>
            </a:r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68325" lvl="0" indent="-34290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u="sng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Steps for System Design:</a:t>
            </a:r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68325" lvl="0" indent="-34290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 and access relevant satellite data sources providing information on precipitation, cloud cover, atmospheric conditions, etc.</a:t>
            </a:r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68325" lvl="0" indent="-34290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Preprocess the data to address missing values, inconsistencies, and format variations.</a:t>
            </a:r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68325" lvl="0" indent="-34290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Combine satellite data with other potentially valuable sources like ground observations and numerical weather models.</a:t>
            </a:r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568325" lvl="0" indent="-34290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Primary Objective: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68325" lvl="0" indent="-34290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Reduce the negative impacts of heavy/high impact rain events: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overarching goal is to minimize the human and economic costs associated with floods, landslides, and other natural disasters triggered by these events. This involves: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568325" lvl="2" indent="-22860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IN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Early Warning: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Providing timely and accurate forecasts to allow communities to prepare and take necessary precautions.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568325" lvl="2" indent="-228600" algn="just">
              <a:lnSpc>
                <a:spcPct val="151000"/>
              </a:lnSpc>
              <a:spcBef>
                <a:spcPts val="0"/>
              </a:spcBef>
              <a:spcAft>
                <a:spcPts val="1190"/>
              </a:spcAft>
              <a:buFont typeface="Wingdings" panose="05000000000000000000" pitchFamily="2" charset="2"/>
              <a:buChar char=""/>
            </a:pPr>
            <a:r>
              <a:rPr lang="en-IN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Improved Decision-Making: 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Empowering authorities and individuals to make informed decisions regarding evacuation, resource allocation, and other disaster response measures.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V-model (Software Engineering) - javatpoint">
            <a:extLst>
              <a:ext uri="{FF2B5EF4-FFF2-40B4-BE49-F238E27FC236}">
                <a16:creationId xmlns:a16="http://schemas.microsoft.com/office/drawing/2014/main" id="{E3116A39-D138-EB36-FBD8-0C5DDFCA7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874" y="1404523"/>
            <a:ext cx="5753443" cy="460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Accuracy Refinement</a:t>
            </a:r>
            <a:r>
              <a:rPr lang="en-US" b="0" i="0" dirty="0">
                <a:effectLst/>
                <a:latin typeface="Söhne"/>
              </a:rPr>
              <a:t>: Focus on refining models for better accuracy, especially for extreme events.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AI Integration</a:t>
            </a:r>
            <a:r>
              <a:rPr lang="en-US" b="0" i="0" dirty="0">
                <a:effectLst/>
                <a:latin typeface="Söhne"/>
              </a:rPr>
              <a:t>: Utilize AI for data analysis and model improvement.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Ensemble Forecasting</a:t>
            </a:r>
            <a:r>
              <a:rPr lang="en-US" b="0" i="0" dirty="0">
                <a:effectLst/>
                <a:latin typeface="Söhne"/>
              </a:rPr>
              <a:t>: Provide probabilistic forecasts for uncertainty assessment.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Multi-Model Fusion</a:t>
            </a:r>
            <a:r>
              <a:rPr lang="en-US" b="0" i="0" dirty="0">
                <a:effectLst/>
                <a:latin typeface="Söhne"/>
              </a:rPr>
              <a:t>: Combine forecasts from diverse sources for reliability.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Visualization Tools</a:t>
            </a:r>
            <a:r>
              <a:rPr lang="en-US" b="0" i="0" dirty="0">
                <a:effectLst/>
                <a:latin typeface="Söhne"/>
              </a:rPr>
              <a:t>: Develop user-friendly tools for better understanding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568325" indent="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Gao, Y., Zhu, X., Fu, C., &amp; 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Smethie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W. B. (2020).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Prediction of heavy rainfall events using multi-source remote sensing data and a deep learning model. Remote Sensing of Environment, 247, 112002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68325" indent="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68325" indent="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Liu, Y., Ouyang, T., Guan, X., Zhou, Y., &amp; Zhang, H. (2020).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Convolutional neural network for predicting high-impact rainfall events using satellite-based precipitation estimates. Advances in Space Research, 65(2), 575-587.</a:t>
            </a:r>
            <a:endParaRPr lang="hi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68325" indent="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68325" indent="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Nogueira, D. S., de Brito, R. R., de Carvalho Júnior, O. A., &amp; de Oliveira, R. A. L. (2020).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Convolutional neural network based approach for rain intensity estimation in satellite imagery. Remote Sensing, 12(10), 1683.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68325" indent="0" algn="just">
              <a:lnSpc>
                <a:spcPct val="151000"/>
              </a:lnSpc>
              <a:spcBef>
                <a:spcPts val="0"/>
              </a:spcBef>
              <a:spcAft>
                <a:spcPts val="1190"/>
              </a:spcAft>
              <a:buNone/>
            </a:pP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1789-A63D-56D9-9B20-1F78ADCF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1C419-D6BF-EFD7-C983-C0222C7C1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72" y="3023118"/>
            <a:ext cx="10515600" cy="14182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i="1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5045D-B5F8-B96D-7EED-A2C9FB9C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683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6157</TotalTime>
  <Words>496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Casper</vt:lpstr>
      <vt:lpstr>Raleway ExtraBold</vt:lpstr>
      <vt:lpstr>Söhne</vt:lpstr>
      <vt:lpstr>Symbol</vt:lpstr>
      <vt:lpstr>Times New Roman</vt:lpstr>
      <vt:lpstr>Wingdings</vt:lpstr>
      <vt:lpstr>1_Office Theme</vt:lpstr>
      <vt:lpstr>2_Office Theme</vt:lpstr>
      <vt:lpstr>Contents Slide Master</vt:lpstr>
      <vt:lpstr>PowerPoint Presentation</vt:lpstr>
      <vt:lpstr>Outline</vt:lpstr>
      <vt:lpstr>Problem Formulation</vt:lpstr>
      <vt:lpstr>Objectives of the Work</vt:lpstr>
      <vt:lpstr>Methodology used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ABHISHEK RANA</cp:lastModifiedBy>
  <cp:revision>502</cp:revision>
  <dcterms:created xsi:type="dcterms:W3CDTF">2019-01-09T10:33:58Z</dcterms:created>
  <dcterms:modified xsi:type="dcterms:W3CDTF">2024-02-08T05:41:10Z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2024-02-08T05:30:53Z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09e07ddc-a4f9-46e3-b748-82712adf6cca</vt:lpwstr>
  </property>
  <property fmtid="{D5CDD505-2E9C-101B-9397-08002B2CF9AE}" pid="7" name="MSIP_Label_defa4170-0d19-0005-0004-bc88714345d2_ActionId">
    <vt:lpwstr>c73410f2-9157-4274-91c9-a0134359fb54</vt:lpwstr>
  </property>
  <property fmtid="{D5CDD505-2E9C-101B-9397-08002B2CF9AE}" pid="8" name="MSIP_Label_defa4170-0d19-0005-0004-bc88714345d2_ContentBits">
    <vt:lpwstr>0</vt:lpwstr>
  </property>
</Properties>
</file>