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4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2A13-F400-4BF5-99DD-00FE05A9CDA7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5638-E02E-443D-BC50-F07FF025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Create a free trial AWS account and access Services</a:t>
            </a:r>
          </a:p>
        </p:txBody>
      </p:sp>
    </p:spTree>
    <p:extLst>
      <p:ext uri="{BB962C8B-B14F-4D97-AF65-F5344CB8AC3E}">
        <p14:creationId xmlns:p14="http://schemas.microsoft.com/office/powerpoint/2010/main" val="35402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Provide verification code received in your mobile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27313"/>
            <a:ext cx="81534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4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Now select basic plan and click on complete sign up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160588"/>
            <a:ext cx="8229600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8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Now a screen appear as follows then click on  AWS management console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077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You can see screen like this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30580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5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Select role as Academic/Researcher and interest as DevOps and click on submit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2800" dirty="0" smtClean="0"/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125"/>
            <a:ext cx="74676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2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AWS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Sign into AWS console as Root user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console screen appears like this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6150"/>
            <a:ext cx="8374063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7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How to create a free trial AWS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Step 1: open  </a:t>
            </a:r>
            <a:r>
              <a:rPr lang="en-US" dirty="0" smtClean="0">
                <a:hlinkClick r:id="rId2"/>
              </a:rPr>
              <a:t>https://aws.amazon.com</a:t>
            </a:r>
            <a:r>
              <a:rPr lang="en-US" dirty="0" smtClean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209800"/>
            <a:ext cx="82169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9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296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create a free trial AWS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Step 2: click on create AWS account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8800"/>
            <a:ext cx="76771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4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create a free trial AWS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Provide email id and name details for AWS account creation then a screen will appear as below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3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96962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create a free trial AWS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Enter verification code received in your mail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05800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6705600" y="4114800"/>
            <a:ext cx="1600200" cy="64611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charset="0"/>
              </a:rPr>
              <a:t>Provide password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172200" y="4648200"/>
            <a:ext cx="533400" cy="112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create a free trial AWS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Provide your contact details  and agree Terms and conditions, then click on create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8486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4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Provide billing details, click on verify and continue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Amazon </a:t>
            </a:r>
            <a:r>
              <a:rPr lang="en-US" sz="2400" dirty="0" err="1" smtClean="0"/>
              <a:t>chagres</a:t>
            </a:r>
            <a:r>
              <a:rPr lang="en-US" sz="2400" dirty="0" smtClean="0"/>
              <a:t> 2 </a:t>
            </a:r>
            <a:r>
              <a:rPr lang="en-US" sz="2400" dirty="0" err="1" smtClean="0"/>
              <a:t>rs</a:t>
            </a:r>
            <a:r>
              <a:rPr lang="en-US" sz="2400" dirty="0" smtClean="0"/>
              <a:t> and it will be credit back into your account once verification is over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162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3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Once payment success a screen appear as below, provide your working contact number after selecting country, and click on send SMS after entering the details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80772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3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(4:3)</PresentationFormat>
  <Paragraphs>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Create a free trial AWS account and access Services</vt:lpstr>
      <vt:lpstr>How to create a free trial AWS account</vt:lpstr>
      <vt:lpstr>How to create a free trial AWS account</vt:lpstr>
      <vt:lpstr>How to create a free trial AWS account</vt:lpstr>
      <vt:lpstr>How to create a free trial AWS account</vt:lpstr>
      <vt:lpstr>How to create a free trial AWS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AWS services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free trial AWS account and access Services</dc:title>
  <dc:creator>Ram</dc:creator>
  <cp:lastModifiedBy>Ram</cp:lastModifiedBy>
  <cp:revision>1</cp:revision>
  <dcterms:created xsi:type="dcterms:W3CDTF">2022-12-17T02:25:47Z</dcterms:created>
  <dcterms:modified xsi:type="dcterms:W3CDTF">2022-12-17T02:26:08Z</dcterms:modified>
</cp:coreProperties>
</file>