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264" r:id="rId5"/>
    <p:sldId id="314" r:id="rId6"/>
    <p:sldId id="315" r:id="rId7"/>
    <p:sldId id="329" r:id="rId8"/>
    <p:sldId id="316" r:id="rId9"/>
    <p:sldId id="317" r:id="rId10"/>
    <p:sldId id="318" r:id="rId11"/>
    <p:sldId id="330" r:id="rId12"/>
    <p:sldId id="319" r:id="rId13"/>
    <p:sldId id="320" r:id="rId14"/>
    <p:sldId id="331" r:id="rId15"/>
    <p:sldId id="332" r:id="rId16"/>
    <p:sldId id="321" r:id="rId17"/>
    <p:sldId id="322" r:id="rId18"/>
    <p:sldId id="333" r:id="rId19"/>
    <p:sldId id="335" r:id="rId20"/>
    <p:sldId id="323" r:id="rId21"/>
    <p:sldId id="324" r:id="rId22"/>
    <p:sldId id="325" r:id="rId23"/>
    <p:sldId id="336" r:id="rId24"/>
    <p:sldId id="326" r:id="rId25"/>
    <p:sldId id="327" r:id="rId26"/>
    <p:sldId id="32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shah" initials="as" lastIdx="3" clrIdx="0">
    <p:extLst>
      <p:ext uri="{19B8F6BF-5375-455C-9EA6-DF929625EA0E}">
        <p15:presenceInfo xmlns:p15="http://schemas.microsoft.com/office/powerpoint/2012/main" userId="4c1fefb255b01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Multi process system monitor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679649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2200" b="1" u="sng" dirty="0"/>
              <a:t>Abhishek Shah</a:t>
            </a:r>
          </a:p>
          <a:p>
            <a:pPr>
              <a:spcAft>
                <a:spcPts val="600"/>
              </a:spcAft>
            </a:pPr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24NAG1279_U02</a:t>
            </a:r>
            <a:endParaRPr lang="en-US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2CAD-9283-1E4A-B4F2-A121612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Functions: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B8B4-EDBC-3470-64C6-865D558F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Pipes: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up communication channels.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Forking Processes: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child processes for monitoring.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Reading Data: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Collect and print data from child processes.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Waiting for Completion: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 all child processes finish before exiting.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4391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6B32-887D-3712-F56A-1D2E4C14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71687"/>
            <a:ext cx="6619875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354A3-DFB6-9B68-4CCF-339F4227B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83" y="614363"/>
            <a:ext cx="10912567" cy="5229225"/>
          </a:xfrm>
        </p:spPr>
      </p:pic>
    </p:spTree>
    <p:extLst>
      <p:ext uri="{BB962C8B-B14F-4D97-AF65-F5344CB8AC3E}">
        <p14:creationId xmlns:p14="http://schemas.microsoft.com/office/powerpoint/2010/main" val="392543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1DD-A122-95E3-8D8A-13DE4956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162" y="3142906"/>
            <a:ext cx="6762751" cy="1371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A1E37-01A5-839C-B258-914D3E18C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454" y="750644"/>
            <a:ext cx="11041092" cy="5356711"/>
          </a:xfrm>
        </p:spPr>
      </p:pic>
    </p:spTree>
    <p:extLst>
      <p:ext uri="{BB962C8B-B14F-4D97-AF65-F5344CB8AC3E}">
        <p14:creationId xmlns:p14="http://schemas.microsoft.com/office/powerpoint/2010/main" val="101348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F9C7-FDFC-BE2F-478C-BD49FF2D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680476"/>
          </a:xfrm>
        </p:spPr>
        <p:txBody>
          <a:bodyPr>
            <a:normAutofit/>
          </a:bodyPr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 Processes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F19F-0CEE-9486-1997-E30D995B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91480"/>
            <a:ext cx="10058400" cy="306126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specific monitoring tasks in child processes.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9500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9D81-A59F-842A-5444-4EA06658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2026465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62BD-96C7-A3AD-A3E7-7DA5D025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6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Reading System Information: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 /proc files or similar sources.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 to Pipe: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Send collected data back to the parent process.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222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466C-D814-0F4D-1756-EF101FE1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66800" y="2014193"/>
            <a:ext cx="6205538" cy="42896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CFDE9-FD90-DD03-4914-4542A5969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503" y="848201"/>
            <a:ext cx="10952993" cy="5161597"/>
          </a:xfrm>
        </p:spPr>
      </p:pic>
    </p:spTree>
    <p:extLst>
      <p:ext uri="{BB962C8B-B14F-4D97-AF65-F5344CB8AC3E}">
        <p14:creationId xmlns:p14="http://schemas.microsoft.com/office/powerpoint/2010/main" val="306713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7BB7-659D-5D92-EE2A-29E4407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CDBB2-0A78-E942-B82E-BA533277F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59" y="2550057"/>
            <a:ext cx="4827520" cy="35353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4E0BFC-244B-AADE-FD0B-ECCF0304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85" y="2550057"/>
            <a:ext cx="5379415" cy="32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3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31B3-5E7C-5319-3228-045EA5AF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Challenges:</a:t>
            </a:r>
            <a:br>
              <a:rPr lang="en-IN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A2C9-0E67-19F2-895B-150024644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6378"/>
            <a:ext cx="10058400" cy="4346366"/>
          </a:xfrm>
        </p:spPr>
        <p:txBody>
          <a:bodyPr>
            <a:noAutofit/>
          </a:bodyPr>
          <a:lstStyle/>
          <a:p>
            <a:endParaRPr lang="en-IN" sz="32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Synchronization: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Ensuring accurate and synchronized data collection.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IPC Handling: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Efficiently managing inter-process communication.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Handling: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Dealing with file access errors and process management issues.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399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DD76-E5E8-7981-F6E2-4DD31DA9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05190"/>
          </a:xfrm>
        </p:spPr>
        <p:txBody>
          <a:bodyPr>
            <a:normAutofit/>
          </a:bodyPr>
          <a:lstStyle/>
          <a:p>
            <a:r>
              <a:rPr lang="en-IN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Solutions:</a:t>
            </a:r>
            <a:br>
              <a:rPr lang="en-IN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4B49-EFFA-84EB-A62D-A0550BD8D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IN" sz="36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Mutexes and Semaphores: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for synchronization (if needed).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 Error Checking: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comprehensive error handling.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41784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C0B3-6707-7B68-8EB7-093DF505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75BF-D6FF-644B-6F89-92FCE86E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Enhanced Monitoring: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and Memory Usage: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more detailed tracking.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Metrics: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 network usage, disk I/O, etc.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8680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10BF-5CCB-5AF7-B470-C7AE86BE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Introduction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B3C1-38F9-92F0-43BD-9B07F52FF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98357"/>
            <a:ext cx="10058400" cy="3654387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Goal: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 system, monitor that track and reports the status of multiple system processes.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39147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80EA-2F17-CAFB-6C8D-C390A72D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900" y="2565400"/>
            <a:ext cx="5422900" cy="6223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64624F-582F-E92E-069F-61640D18A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00" y="565149"/>
            <a:ext cx="7308850" cy="54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3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F582-F845-42B9-F024-8BF0FBDB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IPC Mechanisms: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1F67-457B-AEAF-27F5-9CECB17D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 Queues: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more complex communication needs.</a:t>
            </a:r>
          </a:p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 Memory:</a:t>
            </a: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higher performance data sharing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9956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68B2-A924-623A-121E-891B6DDC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Interface: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F449-AC61-E286-6F9D-6834A8FE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GUI: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a graphical interface for better usability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1681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E4FA-42C2-1CB7-0E1E-6DE0DF0F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IN" sz="6000" dirty="0"/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522F-D39B-544B-AFB7-588BACD5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71657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A789-33F1-888C-39DA-132CEF73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1754617"/>
          </a:xfrm>
        </p:spPr>
        <p:txBody>
          <a:bodyPr/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This Project?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6F77-FCE1-57E9-FAF2-603584759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4086"/>
            <a:ext cx="10058400" cy="4148658"/>
          </a:xfrm>
        </p:spPr>
        <p:txBody>
          <a:bodyPr>
            <a:noAutofit/>
          </a:bodyPr>
          <a:lstStyle/>
          <a:p>
            <a:endParaRPr lang="en-IN" sz="36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multi-process management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inter-process communication (IPC) techniques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 experience in system monitoring and performance tracking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824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0482-8CC1-581D-8CFD-46045CFC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49" y="1814512"/>
            <a:ext cx="5286376" cy="61436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028" name="Picture 4" descr="5 Benefits of Project Monitoring Systems">
            <a:extLst>
              <a:ext uri="{FF2B5EF4-FFF2-40B4-BE49-F238E27FC236}">
                <a16:creationId xmlns:a16="http://schemas.microsoft.com/office/drawing/2014/main" id="{AF53E387-340A-C1A0-1ED0-4055D4E366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9" y="914829"/>
            <a:ext cx="9124951" cy="479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65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5B1C-377D-A308-31C8-26469BBA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AC823-77EC-05B0-E96D-818D2482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Monitoring Process: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Manages child processes and collects data.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 Processes: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 specific monitoring tasks.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Inter-Process Communication (IPC):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Uses pipes to communicate between processes.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Information Gathering: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Uses /proc filesystem to fetch process data.</a:t>
            </a:r>
          </a:p>
        </p:txBody>
      </p:sp>
    </p:spTree>
    <p:extLst>
      <p:ext uri="{BB962C8B-B14F-4D97-AF65-F5344CB8AC3E}">
        <p14:creationId xmlns:p14="http://schemas.microsoft.com/office/powerpoint/2010/main" val="96628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8DA2-8249-5863-B59F-6C01C7BC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 File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EBCB-1517-1957-3498-98A81D03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84" y="2743200"/>
            <a:ext cx="9691816" cy="3209544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constants, function prototypes, and IPC mechanisms.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3729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92F2-080F-5A49-2E25-5F718322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Elements:</a:t>
            </a:r>
            <a:b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8D3-9C75-C1F9-5F16-FBE9A2EB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2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Constants: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NUM_CHILD_PROCESSES, BUFFER_SIZE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Prototypes: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start_monitoring(), handle_child_process()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Variables: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IPC-related variables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422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7193-3613-F496-D869-8F864AFF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62" y="1028356"/>
            <a:ext cx="8334775" cy="137160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9C6CD-1B8B-6568-FA47-B16CDA8BB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599" y="828675"/>
            <a:ext cx="9906801" cy="4695553"/>
          </a:xfrm>
        </p:spPr>
      </p:pic>
    </p:spTree>
    <p:extLst>
      <p:ext uri="{BB962C8B-B14F-4D97-AF65-F5344CB8AC3E}">
        <p14:creationId xmlns:p14="http://schemas.microsoft.com/office/powerpoint/2010/main" val="193298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8E63-B67E-D061-99B7-228A728F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Process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B238-9688-4444-CD6F-7D7593A8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93772"/>
            <a:ext cx="10058400" cy="325897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child processes and handle IPC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42082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{C28DCD0F-74DA-44C2-B0D2-CA5BE348B4A8}tf11531919_win32</Template>
  <TotalTime>293</TotalTime>
  <Words>367</Words>
  <Application>Microsoft Office PowerPoint</Application>
  <PresentationFormat>Widescreen</PresentationFormat>
  <Paragraphs>63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Avenir Next LT Pro</vt:lpstr>
      <vt:lpstr>Avenir Next LT Pro Light</vt:lpstr>
      <vt:lpstr>Calibri</vt:lpstr>
      <vt:lpstr>Courier New</vt:lpstr>
      <vt:lpstr>Garamond</vt:lpstr>
      <vt:lpstr>Google Sans</vt:lpstr>
      <vt:lpstr>Symbol</vt:lpstr>
      <vt:lpstr>SavonVTI</vt:lpstr>
      <vt:lpstr>Multi process system monitor</vt:lpstr>
      <vt:lpstr> Introduction</vt:lpstr>
      <vt:lpstr>Why This Project? </vt:lpstr>
      <vt:lpstr>PowerPoint Presentation</vt:lpstr>
      <vt:lpstr>Components</vt:lpstr>
      <vt:lpstr> Header File </vt:lpstr>
      <vt:lpstr>Key Elements: </vt:lpstr>
      <vt:lpstr>PowerPoint Presentation</vt:lpstr>
      <vt:lpstr>Monitor Process </vt:lpstr>
      <vt:lpstr>Main Functions: </vt:lpstr>
      <vt:lpstr>PowerPoint Presentation</vt:lpstr>
      <vt:lpstr>PowerPoint Presentation</vt:lpstr>
      <vt:lpstr>Child Processes </vt:lpstr>
      <vt:lpstr>Main Functions</vt:lpstr>
      <vt:lpstr>PowerPoint Presentation</vt:lpstr>
      <vt:lpstr>Output</vt:lpstr>
      <vt:lpstr>Challenges: </vt:lpstr>
      <vt:lpstr>Solutions: </vt:lpstr>
      <vt:lpstr>Future Improvements</vt:lpstr>
      <vt:lpstr>PowerPoint Presentation</vt:lpstr>
      <vt:lpstr>Improved IPC Mechanisms: </vt:lpstr>
      <vt:lpstr>User Interface: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shah</dc:creator>
  <cp:lastModifiedBy>abhishek shah</cp:lastModifiedBy>
  <cp:revision>3</cp:revision>
  <dcterms:created xsi:type="dcterms:W3CDTF">2024-08-08T10:57:11Z</dcterms:created>
  <dcterms:modified xsi:type="dcterms:W3CDTF">2024-08-08T15:54:32Z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