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72" r:id="rId5"/>
    <p:sldId id="277" r:id="rId6"/>
    <p:sldId id="278" r:id="rId7"/>
    <p:sldId id="257" r:id="rId8"/>
    <p:sldId id="274" r:id="rId9"/>
    <p:sldId id="273" r:id="rId10"/>
    <p:sldId id="275" r:id="rId11"/>
    <p:sldId id="26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cio Holub" initials="RH" lastIdx="1" clrIdx="0">
    <p:extLst>
      <p:ext uri="{19B8F6BF-5375-455C-9EA6-DF929625EA0E}">
        <p15:presenceInfo xmlns:p15="http://schemas.microsoft.com/office/powerpoint/2012/main" userId="Rocio Holu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5CB06C-E7D5-44D4-B33E-432F7D2EA78F}" v="2" dt="2020-02-29T04:18:01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546" autoAdjust="0"/>
  </p:normalViewPr>
  <p:slideViewPr>
    <p:cSldViewPr snapToGrid="0">
      <p:cViewPr>
        <p:scale>
          <a:sx n="88" d="100"/>
          <a:sy n="88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B80AD-9BF3-4433-8745-E441B9BEFF1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17199-42C9-4EDB-9A9E-9C8FF2967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3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17199-42C9-4EDB-9A9E-9C8FF2967D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1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17199-42C9-4EDB-9A9E-9C8FF2967D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2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We look forward to hearing from Claire Walsh, Leslie Welch, and Valentina </a:t>
            </a:r>
            <a:r>
              <a:rPr lang="en-US" sz="1200" dirty="0" err="1"/>
              <a:t>Subow</a:t>
            </a:r>
            <a:r>
              <a:rPr lang="en-US" sz="120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17199-42C9-4EDB-9A9E-9C8FF2967D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0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.next meeting will be the week of May 20</a:t>
            </a:r>
            <a:r>
              <a:rPr lang="en-US" baseline="30000"/>
              <a:t>th</a:t>
            </a:r>
            <a:r>
              <a:rPr lang="en-US"/>
              <a:t>. If you’re interested in speaking (or demoing) – please reach out!</a:t>
            </a:r>
            <a:endParaRPr/>
          </a:p>
        </p:txBody>
      </p:sp>
      <p:sp>
        <p:nvSpPr>
          <p:cNvPr id="488" name="Google Shape;48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2671-C920-4299-ACBE-D8987BE6D3D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C61-D164-4746-9EC6-2EDF631B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1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2671-C920-4299-ACBE-D8987BE6D3D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C61-D164-4746-9EC6-2EDF631B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8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2671-C920-4299-ACBE-D8987BE6D3D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C61-D164-4746-9EC6-2EDF631B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7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2671-C920-4299-ACBE-D8987BE6D3D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C61-D164-4746-9EC6-2EDF631B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0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2671-C920-4299-ACBE-D8987BE6D3D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C61-D164-4746-9EC6-2EDF631B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9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2671-C920-4299-ACBE-D8987BE6D3D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C61-D164-4746-9EC6-2EDF631B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95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2671-C920-4299-ACBE-D8987BE6D3D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C61-D164-4746-9EC6-2EDF631B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53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2671-C920-4299-ACBE-D8987BE6D3D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C61-D164-4746-9EC6-2EDF631B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1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2671-C920-4299-ACBE-D8987BE6D3D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C61-D164-4746-9EC6-2EDF631B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7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2671-C920-4299-ACBE-D8987BE6D3D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C9E1C61-D164-4746-9EC6-2EDF631B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0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2671-C920-4299-ACBE-D8987BE6D3D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C61-D164-4746-9EC6-2EDF631B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2671-C920-4299-ACBE-D8987BE6D3D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C61-D164-4746-9EC6-2EDF631B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1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2671-C920-4299-ACBE-D8987BE6D3D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C61-D164-4746-9EC6-2EDF631B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2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2671-C920-4299-ACBE-D8987BE6D3D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C61-D164-4746-9EC6-2EDF631B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6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2671-C920-4299-ACBE-D8987BE6D3D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C61-D164-4746-9EC6-2EDF631B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3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2671-C920-4299-ACBE-D8987BE6D3D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C61-D164-4746-9EC6-2EDF631B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8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2671-C920-4299-ACBE-D8987BE6D3D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1C61-D164-4746-9EC6-2EDF631B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0D2671-C920-4299-ACBE-D8987BE6D3D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E1C61-D164-4746-9EC6-2EDF631B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2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bidays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zliu.msb@gmail.com" TargetMode="External"/><Relationship Id="rId3" Type="http://schemas.openxmlformats.org/officeDocument/2006/relationships/image" Target="../media/image14.png"/><Relationship Id="rId7" Type="http://schemas.openxmlformats.org/officeDocument/2006/relationships/hyperlink" Target="mailto:Rocio_Holub@dai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slindsay@blueraster.com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hyperlink" Target="mailto:Gion.Hollingsworth@microsoft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nam06.safelinks.protection.outlook.com/?url=http%3A%2F%2Fwww.powerplatformworldtour.com%2Fwashingtondc&amp;data=02%7C01%7Cdlcommed%40microsoft.com%7C285f92dedb0e4b3aaddc08d7908c6ebd%7C72f988bf86f141af91ab2d7cd011db47%7C1%7C0%7C637136805132624288&amp;sdata=NeQDW0I5mP2dTYjmTfH1c6rYvh6Qj6cEXsWf0wtR%2Fx8%3D&amp;reserved=0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1;p1">
            <a:extLst>
              <a:ext uri="{FF2B5EF4-FFF2-40B4-BE49-F238E27FC236}">
                <a16:creationId xmlns:a16="http://schemas.microsoft.com/office/drawing/2014/main" id="{BD107FF3-C7F4-4D62-8757-3C620B53FF63}"/>
              </a:ext>
            </a:extLst>
          </p:cNvPr>
          <p:cNvSpPr txBox="1"/>
          <p:nvPr/>
        </p:nvSpPr>
        <p:spPr>
          <a:xfrm>
            <a:off x="192672" y="5658865"/>
            <a:ext cx="2224525" cy="69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21" b="1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PUG</a:t>
            </a:r>
            <a:r>
              <a:rPr lang="en-US" sz="3921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DC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364;p1">
            <a:extLst>
              <a:ext uri="{FF2B5EF4-FFF2-40B4-BE49-F238E27FC236}">
                <a16:creationId xmlns:a16="http://schemas.microsoft.com/office/drawing/2014/main" id="{2797E178-FBB1-4CCE-A7E7-13B4C667632B}"/>
              </a:ext>
            </a:extLst>
          </p:cNvPr>
          <p:cNvSpPr txBox="1"/>
          <p:nvPr/>
        </p:nvSpPr>
        <p:spPr>
          <a:xfrm>
            <a:off x="192672" y="6229302"/>
            <a:ext cx="202423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February 29, 2020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Google Shape;365;p1">
            <a:extLst>
              <a:ext uri="{FF2B5EF4-FFF2-40B4-BE49-F238E27FC236}">
                <a16:creationId xmlns:a16="http://schemas.microsoft.com/office/drawing/2014/main" id="{3F887872-92A2-4EFE-992A-C163A11127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565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66;p1" descr="A close up of a sign&#10;&#10;Description automatically generated">
            <a:extLst>
              <a:ext uri="{FF2B5EF4-FFF2-40B4-BE49-F238E27FC236}">
                <a16:creationId xmlns:a16="http://schemas.microsoft.com/office/drawing/2014/main" id="{1D07CB96-0115-4B22-9D1E-8AD578997C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2141" y="5656899"/>
            <a:ext cx="1375512" cy="1146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58D2AA-09A9-4E63-A7F8-AF91D12CA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632" y="5719711"/>
            <a:ext cx="2638735" cy="1019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2A29F8-9C6C-46D7-9990-7373A68D8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991" y="5719711"/>
            <a:ext cx="2980544" cy="10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374E9C-DE07-4B19-B033-63BE167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424" y="48986"/>
            <a:ext cx="10018713" cy="1752599"/>
          </a:xfrm>
        </p:spPr>
        <p:txBody>
          <a:bodyPr/>
          <a:lstStyle/>
          <a:p>
            <a:r>
              <a:rPr lang="en-US" dirty="0"/>
              <a:t>Housekeeping and Schedule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AE0BF-8198-46CF-93CB-B68510E10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985" y="1524000"/>
            <a:ext cx="10142309" cy="522514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Restrooms</a:t>
            </a:r>
          </a:p>
          <a:p>
            <a:r>
              <a:rPr lang="en-US" sz="3200" dirty="0"/>
              <a:t>Breaks</a:t>
            </a:r>
          </a:p>
          <a:p>
            <a:r>
              <a:rPr lang="en-US" sz="3200" dirty="0"/>
              <a:t>Lunch</a:t>
            </a:r>
          </a:p>
          <a:p>
            <a:r>
              <a:rPr lang="en-US" sz="3200" dirty="0"/>
              <a:t>Morning sessions: hands-on, using computer, build in Power BI</a:t>
            </a:r>
          </a:p>
          <a:p>
            <a:pPr lvl="1"/>
            <a:r>
              <a:rPr lang="en-US" sz="2800" dirty="0"/>
              <a:t>If you do not have Power BI Desktop on your machine, </a:t>
            </a:r>
            <a:r>
              <a:rPr lang="en-US" sz="2800" u="sng" dirty="0"/>
              <a:t>download it now </a:t>
            </a:r>
          </a:p>
          <a:p>
            <a:pPr lvl="1"/>
            <a:r>
              <a:rPr lang="en-US" sz="2800" dirty="0"/>
              <a:t>All of the files you will need are in the event folder</a:t>
            </a:r>
          </a:p>
          <a:p>
            <a:r>
              <a:rPr lang="en-US" sz="3200" dirty="0"/>
              <a:t>Afternoon sessions: presentation style, mix of 20 min and 40 min sessions</a:t>
            </a:r>
          </a:p>
        </p:txBody>
      </p:sp>
    </p:spTree>
    <p:extLst>
      <p:ext uri="{BB962C8B-B14F-4D97-AF65-F5344CB8AC3E}">
        <p14:creationId xmlns:p14="http://schemas.microsoft.com/office/powerpoint/2010/main" val="47694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374E9C-DE07-4B19-B033-63BE167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424" y="48986"/>
            <a:ext cx="10018713" cy="1752599"/>
          </a:xfrm>
        </p:spPr>
        <p:txBody>
          <a:bodyPr/>
          <a:lstStyle/>
          <a:p>
            <a:r>
              <a:rPr lang="en-US" dirty="0"/>
              <a:t>Event Files – Schedule and 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AE0BF-8198-46CF-93CB-B68510E10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085" y="696685"/>
            <a:ext cx="9552215" cy="5225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https://bit.ly/2T88KH0</a:t>
            </a:r>
          </a:p>
          <a:p>
            <a:pPr marL="0" indent="0" algn="r">
              <a:buNone/>
            </a:pPr>
            <a:r>
              <a:rPr lang="en-US" sz="4000" dirty="0"/>
              <a:t>(the last character is a zero)</a:t>
            </a:r>
          </a:p>
        </p:txBody>
      </p:sp>
    </p:spTree>
    <p:extLst>
      <p:ext uri="{BB962C8B-B14F-4D97-AF65-F5344CB8AC3E}">
        <p14:creationId xmlns:p14="http://schemas.microsoft.com/office/powerpoint/2010/main" val="387761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7694E4-A799-4CFC-B919-21CD90FE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81" y="166957"/>
            <a:ext cx="5824580" cy="947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4AE23A-E93B-43DE-B816-DE418EA673B8}"/>
              </a:ext>
            </a:extLst>
          </p:cNvPr>
          <p:cNvSpPr txBox="1"/>
          <p:nvPr/>
        </p:nvSpPr>
        <p:spPr>
          <a:xfrm>
            <a:off x="1857081" y="1547814"/>
            <a:ext cx="100076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free conference idea created by Jan </a:t>
            </a:r>
            <a:r>
              <a:rPr lang="en-US" sz="2800" dirty="0" err="1"/>
              <a:t>Mulkens</a:t>
            </a:r>
            <a:r>
              <a:rPr lang="en-US" sz="2800" dirty="0"/>
              <a:t> (Solution Expert Microsoft Data &amp; AI.)</a:t>
            </a:r>
          </a:p>
          <a:p>
            <a:endParaRPr lang="en-US" sz="2800" dirty="0"/>
          </a:p>
          <a:p>
            <a:r>
              <a:rPr lang="en-US" sz="2800" dirty="0"/>
              <a:t>Led by your local community (the PUG DC Team) and trying to reach local communities all over the world!</a:t>
            </a:r>
          </a:p>
          <a:p>
            <a:endParaRPr lang="en-US" sz="2800" dirty="0"/>
          </a:p>
          <a:p>
            <a:r>
              <a:rPr lang="en-US" sz="2800" dirty="0"/>
              <a:t>Dedicated to sharing ideas, new tools, best practices.</a:t>
            </a:r>
          </a:p>
          <a:p>
            <a:endParaRPr lang="en-US" sz="2800" dirty="0"/>
          </a:p>
          <a:p>
            <a:r>
              <a:rPr lang="en-US" sz="2800" dirty="0"/>
              <a:t>Power BI Days is an ongoing experiment and a chance for you to share your story or knowledge as well!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8E271-65B5-403C-8984-080DA6FFE00A}"/>
              </a:ext>
            </a:extLst>
          </p:cNvPr>
          <p:cNvSpPr txBox="1"/>
          <p:nvPr/>
        </p:nvSpPr>
        <p:spPr>
          <a:xfrm>
            <a:off x="8579370" y="6297942"/>
            <a:ext cx="361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https://www.powerbidays.com/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7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BADD-0A25-4DAD-ADE7-13E1DF5E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717" y="131165"/>
            <a:ext cx="10018713" cy="798226"/>
          </a:xfrm>
        </p:spPr>
        <p:txBody>
          <a:bodyPr/>
          <a:lstStyle/>
          <a:p>
            <a:r>
              <a:rPr lang="en-US" b="1" dirty="0"/>
              <a:t>YOUR PUG ORGANIZING COMMITEE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7BA74-5CDA-4979-B54D-CD3522D27F27}"/>
              </a:ext>
            </a:extLst>
          </p:cNvPr>
          <p:cNvSpPr txBox="1"/>
          <p:nvPr/>
        </p:nvSpPr>
        <p:spPr>
          <a:xfrm>
            <a:off x="2529620" y="3753793"/>
            <a:ext cx="205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Gion Hollingsworth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584E5-201A-483E-B59B-462C1833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066" y="3504542"/>
            <a:ext cx="837213" cy="8678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BB294D-580A-4DF3-B7CA-457F50CDE305}"/>
              </a:ext>
            </a:extLst>
          </p:cNvPr>
          <p:cNvSpPr txBox="1"/>
          <p:nvPr/>
        </p:nvSpPr>
        <p:spPr>
          <a:xfrm>
            <a:off x="2580054" y="1796580"/>
            <a:ext cx="18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Shannon Lindsay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1B7A0A-BA32-4BAE-9855-A116B236B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17" y="1554057"/>
            <a:ext cx="895275" cy="931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3D3759-B1F6-45B3-8950-72D93CC41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284" y="1554057"/>
            <a:ext cx="898028" cy="8980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B94701-F703-4313-A429-F199EF199D08}"/>
              </a:ext>
            </a:extLst>
          </p:cNvPr>
          <p:cNvSpPr txBox="1"/>
          <p:nvPr/>
        </p:nvSpPr>
        <p:spPr>
          <a:xfrm>
            <a:off x="6478107" y="1796580"/>
            <a:ext cx="18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Rocio Holub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426A7B-E652-43BD-AF1C-9541928E1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268" y="1554057"/>
            <a:ext cx="990688" cy="9539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5FBF38-67E5-442E-B8DA-CF66225A10A8}"/>
              </a:ext>
            </a:extLst>
          </p:cNvPr>
          <p:cNvSpPr txBox="1"/>
          <p:nvPr/>
        </p:nvSpPr>
        <p:spPr>
          <a:xfrm>
            <a:off x="9485956" y="1796580"/>
            <a:ext cx="18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Zhe</a:t>
            </a:r>
            <a:r>
              <a:rPr lang="en-US" dirty="0"/>
              <a:t> Liu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0EAF24-B675-4C19-AFCA-7D712ACD13FA}"/>
              </a:ext>
            </a:extLst>
          </p:cNvPr>
          <p:cNvSpPr txBox="1"/>
          <p:nvPr/>
        </p:nvSpPr>
        <p:spPr>
          <a:xfrm>
            <a:off x="6433139" y="3664035"/>
            <a:ext cx="18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Jimmy Gibson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4DA329-56F3-49F7-AF7A-D16199B4C4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275" y="3504542"/>
            <a:ext cx="963073" cy="8678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7FD746-8383-4C28-8CC1-6276BBB1DD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8215" y="3429000"/>
            <a:ext cx="916660" cy="8925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19E2FFA-CB33-4C8A-ADB9-7954DEDD90B2}"/>
              </a:ext>
            </a:extLst>
          </p:cNvPr>
          <p:cNvSpPr txBox="1"/>
          <p:nvPr/>
        </p:nvSpPr>
        <p:spPr>
          <a:xfrm>
            <a:off x="9485956" y="3646638"/>
            <a:ext cx="18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Tony McGovern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9FDC2F-17AC-4A5C-99BD-215C329BAC8A}"/>
              </a:ext>
            </a:extLst>
          </p:cNvPr>
          <p:cNvSpPr txBox="1"/>
          <p:nvPr/>
        </p:nvSpPr>
        <p:spPr>
          <a:xfrm>
            <a:off x="6478107" y="5418051"/>
            <a:ext cx="18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Annie Xu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D7F9192-9AB1-464D-BECB-9507820A2F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4068" y="5242061"/>
            <a:ext cx="963073" cy="86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7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B6B5BC-82BB-4D9F-A4AD-575DCA2A455A}"/>
              </a:ext>
            </a:extLst>
          </p:cNvPr>
          <p:cNvSpPr txBox="1"/>
          <p:nvPr/>
        </p:nvSpPr>
        <p:spPr>
          <a:xfrm>
            <a:off x="6505131" y="1370713"/>
            <a:ext cx="4922391" cy="3347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Thank you </a:t>
            </a:r>
            <a:r>
              <a:rPr lang="en-US" sz="47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Excella</a:t>
            </a:r>
            <a:r>
              <a:rPr lang="en-US" sz="47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for sponsoring a careers Q&amp;A session over lunch!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BBB3A-1A7C-4142-A9B1-2C1340991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50" y="2807687"/>
            <a:ext cx="4774321" cy="9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6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61CE-EEEA-45E1-8685-BB1F7327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700" y="291518"/>
            <a:ext cx="10018713" cy="1752599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/>
              <a:t>DC POWER BI USER GROUP (PUG)</a:t>
            </a:r>
          </a:p>
        </p:txBody>
      </p:sp>
      <p:pic>
        <p:nvPicPr>
          <p:cNvPr id="3" name="Google Shape;366;p1" descr="A close up of a sign&#10;&#10;Description automatically generated">
            <a:extLst>
              <a:ext uri="{FF2B5EF4-FFF2-40B4-BE49-F238E27FC236}">
                <a16:creationId xmlns:a16="http://schemas.microsoft.com/office/drawing/2014/main" id="{5F26B68D-25E9-4FA2-AF2A-96A22F48AD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03901" y="5092118"/>
            <a:ext cx="1842021" cy="16687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7D128-8647-4BEF-ABEE-011976769122}"/>
              </a:ext>
            </a:extLst>
          </p:cNvPr>
          <p:cNvSpPr txBox="1"/>
          <p:nvPr/>
        </p:nvSpPr>
        <p:spPr>
          <a:xfrm>
            <a:off x="1627464" y="1782507"/>
            <a:ext cx="10008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Monthly meetings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BA20C-AC2B-4DCB-BC00-3E04355F8B88}"/>
              </a:ext>
            </a:extLst>
          </p:cNvPr>
          <p:cNvSpPr txBox="1"/>
          <p:nvPr/>
        </p:nvSpPr>
        <p:spPr>
          <a:xfrm>
            <a:off x="1627464" y="2937977"/>
            <a:ext cx="100080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Have you been working on something interesting at work related to Power BI? Or perhaps you have learned a new Power BI skill you want to share? Volunteer with us for short 5-10 min demos!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3C63F-9955-478A-9AD5-2EE01E675352}"/>
              </a:ext>
            </a:extLst>
          </p:cNvPr>
          <p:cNvSpPr txBox="1"/>
          <p:nvPr/>
        </p:nvSpPr>
        <p:spPr>
          <a:xfrm>
            <a:off x="1568741" y="4946555"/>
            <a:ext cx="10008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you have ideas for topics? Get in touch with us! </a:t>
            </a:r>
          </a:p>
        </p:txBody>
      </p:sp>
    </p:spTree>
    <p:extLst>
      <p:ext uri="{BB962C8B-B14F-4D97-AF65-F5344CB8AC3E}">
        <p14:creationId xmlns:p14="http://schemas.microsoft.com/office/powerpoint/2010/main" val="152393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3"/>
          <p:cNvSpPr/>
          <p:nvPr/>
        </p:nvSpPr>
        <p:spPr>
          <a:xfrm>
            <a:off x="6226629" y="1959441"/>
            <a:ext cx="5666014" cy="3483415"/>
          </a:xfrm>
          <a:prstGeom prst="rect">
            <a:avLst/>
          </a:prstGeom>
          <a:solidFill>
            <a:srgbClr val="D8D8D8"/>
          </a:solidFill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1" name="Google Shape;491;p13"/>
          <p:cNvSpPr/>
          <p:nvPr/>
        </p:nvSpPr>
        <p:spPr>
          <a:xfrm>
            <a:off x="125186" y="1970314"/>
            <a:ext cx="5666014" cy="34725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2" name="Google Shape;492;p13"/>
          <p:cNvSpPr txBox="1"/>
          <p:nvPr/>
        </p:nvSpPr>
        <p:spPr>
          <a:xfrm>
            <a:off x="1491342" y="233713"/>
            <a:ext cx="29935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Contacts</a:t>
            </a:r>
            <a:endParaRPr/>
          </a:p>
        </p:txBody>
      </p:sp>
      <p:sp>
        <p:nvSpPr>
          <p:cNvPr id="493" name="Google Shape;493;p13"/>
          <p:cNvSpPr txBox="1"/>
          <p:nvPr/>
        </p:nvSpPr>
        <p:spPr>
          <a:xfrm>
            <a:off x="7013066" y="195403"/>
            <a:ext cx="41528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Online Portals</a:t>
            </a:r>
            <a:endParaRPr/>
          </a:p>
        </p:txBody>
      </p:sp>
      <p:pic>
        <p:nvPicPr>
          <p:cNvPr id="494" name="Google Shape;494;p13" descr="Image result for meetup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2053" y="3884291"/>
            <a:ext cx="450923" cy="474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13" descr="Image result for twitter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0254" y="4621201"/>
            <a:ext cx="438997" cy="45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2051" y="3116593"/>
            <a:ext cx="450925" cy="476723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13"/>
          <p:cNvSpPr txBox="1"/>
          <p:nvPr/>
        </p:nvSpPr>
        <p:spPr>
          <a:xfrm>
            <a:off x="7053380" y="3094537"/>
            <a:ext cx="42963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pbiusergroup.com</a:t>
            </a:r>
            <a:endParaRPr/>
          </a:p>
        </p:txBody>
      </p:sp>
      <p:sp>
        <p:nvSpPr>
          <p:cNvPr id="498" name="Google Shape;498;p13"/>
          <p:cNvSpPr txBox="1"/>
          <p:nvPr/>
        </p:nvSpPr>
        <p:spPr>
          <a:xfrm>
            <a:off x="7053379" y="4621201"/>
            <a:ext cx="42963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@Power_BI_DC</a:t>
            </a:r>
            <a:endParaRPr sz="2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9" name="Google Shape;499;p13"/>
          <p:cNvSpPr txBox="1"/>
          <p:nvPr/>
        </p:nvSpPr>
        <p:spPr>
          <a:xfrm>
            <a:off x="7053381" y="3836024"/>
            <a:ext cx="46388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meetup.com/Power-BI-DC/</a:t>
            </a:r>
            <a:endParaRPr/>
          </a:p>
        </p:txBody>
      </p:sp>
      <p:sp>
        <p:nvSpPr>
          <p:cNvPr id="500" name="Google Shape;500;p13"/>
          <p:cNvSpPr txBox="1"/>
          <p:nvPr/>
        </p:nvSpPr>
        <p:spPr>
          <a:xfrm>
            <a:off x="290962" y="1959441"/>
            <a:ext cx="5910684" cy="284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Shannon Lindsay: </a:t>
            </a:r>
            <a:r>
              <a:rPr lang="en-US" sz="2400" u="sng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/>
              </a:rPr>
              <a:t>slindsay@blueraster.com</a:t>
            </a: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dirty="0"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Rocio Holub:         </a:t>
            </a:r>
            <a:r>
              <a:rPr lang="en-US" sz="2400" u="sng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Rocio_Holub@dai.com</a:t>
            </a: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24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Zhe</a:t>
            </a: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Liu:                  </a:t>
            </a:r>
            <a:r>
              <a:rPr lang="en-US" sz="2400" u="sng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8"/>
              </a:rPr>
              <a:t>zliu.msb@gmail.com</a:t>
            </a: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dirty="0"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Gion Hollingsworth: </a:t>
            </a:r>
            <a:r>
              <a:rPr lang="en-US" sz="2400" u="sng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9"/>
              </a:rPr>
              <a:t>Gion.Hollingsworth@microsoft.com</a:t>
            </a:r>
            <a:endParaRPr sz="24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1" name="Google Shape;501;p13"/>
          <p:cNvCxnSpPr/>
          <p:nvPr/>
        </p:nvCxnSpPr>
        <p:spPr>
          <a:xfrm>
            <a:off x="2988128" y="1099456"/>
            <a:ext cx="0" cy="870858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502" name="Google Shape;502;p13"/>
          <p:cNvCxnSpPr/>
          <p:nvPr/>
        </p:nvCxnSpPr>
        <p:spPr>
          <a:xfrm>
            <a:off x="9089571" y="1088584"/>
            <a:ext cx="0" cy="870858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503" name="Google Shape;503;p13" descr="http://icons.iconarchive.com/icons/martz90/circle/512/gmail-icon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02051" y="237297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13"/>
          <p:cNvSpPr txBox="1"/>
          <p:nvPr/>
        </p:nvSpPr>
        <p:spPr>
          <a:xfrm>
            <a:off x="7050857" y="2306950"/>
            <a:ext cx="42963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powerbidc@gmail.com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C8A5-EC07-4AA9-8AB6-740592CF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368" y="184295"/>
            <a:ext cx="10018713" cy="69628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Upcoming Events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CFCB0-1348-4400-AC46-6C0A358F79F1}"/>
              </a:ext>
            </a:extLst>
          </p:cNvPr>
          <p:cNvSpPr txBox="1"/>
          <p:nvPr/>
        </p:nvSpPr>
        <p:spPr>
          <a:xfrm>
            <a:off x="7133436" y="6304373"/>
            <a:ext cx="493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2"/>
              </a:rPr>
              <a:t>www.powerplatformworldtour.com/washingtondc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76754-589B-411D-AD8A-A6E9A4AE8825}"/>
              </a:ext>
            </a:extLst>
          </p:cNvPr>
          <p:cNvSpPr txBox="1"/>
          <p:nvPr/>
        </p:nvSpPr>
        <p:spPr>
          <a:xfrm>
            <a:off x="1706599" y="3699762"/>
            <a:ext cx="4194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$100 off Discount Code: 2020PPWT100WDC</a:t>
            </a:r>
            <a:br>
              <a:rPr lang="en-US" sz="2800" b="1" dirty="0"/>
            </a:br>
            <a:r>
              <a:rPr lang="en-US" sz="2800" dirty="0"/>
              <a:t>(Note-this code cannot be redeemed on passes already purchased)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9EF8A-AD75-4553-9D3A-E1CB6CA7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375" y="184295"/>
            <a:ext cx="6078103" cy="587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87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469D679F51DA4083C70D89CE644303" ma:contentTypeVersion="15" ma:contentTypeDescription="Create a new document." ma:contentTypeScope="" ma:versionID="ba5bc94ce67e0453c52e4096a9a04bf4">
  <xsd:schema xmlns:xsd="http://www.w3.org/2001/XMLSchema" xmlns:xs="http://www.w3.org/2001/XMLSchema" xmlns:p="http://schemas.microsoft.com/office/2006/metadata/properties" xmlns:ns1="http://schemas.microsoft.com/sharepoint/v3" xmlns:ns3="abf60450-afa4-4052-b9f8-4c5e50ef622b" xmlns:ns4="c6552db9-d478-4375-9c54-4144fe1fba91" targetNamespace="http://schemas.microsoft.com/office/2006/metadata/properties" ma:root="true" ma:fieldsID="055ae62950d7e8a9ba580c8069a1a6fc" ns1:_="" ns3:_="" ns4:_="">
    <xsd:import namespace="http://schemas.microsoft.com/sharepoint/v3"/>
    <xsd:import namespace="abf60450-afa4-4052-b9f8-4c5e50ef622b"/>
    <xsd:import namespace="c6552db9-d478-4375-9c54-4144fe1fba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f60450-afa4-4052-b9f8-4c5e50ef62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52db9-d478-4375-9c54-4144fe1fb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B960F0-3214-43C7-9FB2-F5B707839D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6D2175-9985-4B2C-8D44-75E25A8EBA32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abf60450-afa4-4052-b9f8-4c5e50ef622b"/>
    <ds:schemaRef ds:uri="c6552db9-d478-4375-9c54-4144fe1fba91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3C6740F-3E83-44ED-B132-A0DDA329A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f60450-afa4-4052-b9f8-4c5e50ef622b"/>
    <ds:schemaRef ds:uri="c6552db9-d478-4375-9c54-4144fe1fb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391</Words>
  <Application>Microsoft Office PowerPoint</Application>
  <PresentationFormat>Widescreen</PresentationFormat>
  <Paragraphs>53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Quattrocento Sans</vt:lpstr>
      <vt:lpstr>Parallax</vt:lpstr>
      <vt:lpstr>PowerPoint Presentation</vt:lpstr>
      <vt:lpstr>Housekeeping and Schedule</vt:lpstr>
      <vt:lpstr>Event Files – Schedule and Presentation</vt:lpstr>
      <vt:lpstr>PowerPoint Presentation</vt:lpstr>
      <vt:lpstr>YOUR PUG ORGANIZING COMMITEE</vt:lpstr>
      <vt:lpstr>PowerPoint Presentation</vt:lpstr>
      <vt:lpstr>DC POWER BI USER GROUP (PUG)</vt:lpstr>
      <vt:lpstr>PowerPoint Presentation</vt:lpstr>
      <vt:lpstr>Upcoming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Rocio Holub</dc:creator>
  <cp:lastModifiedBy>Shannon Lindsay</cp:lastModifiedBy>
  <cp:revision>4</cp:revision>
  <dcterms:created xsi:type="dcterms:W3CDTF">2020-02-26T02:04:58Z</dcterms:created>
  <dcterms:modified xsi:type="dcterms:W3CDTF">2020-02-29T04:19:26Z</dcterms:modified>
</cp:coreProperties>
</file>