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57" r:id="rId3"/>
    <p:sldId id="356" r:id="rId4"/>
    <p:sldId id="386" r:id="rId5"/>
    <p:sldId id="387" r:id="rId6"/>
    <p:sldId id="388" r:id="rId7"/>
    <p:sldId id="362" r:id="rId8"/>
    <p:sldId id="389" r:id="rId9"/>
    <p:sldId id="385" r:id="rId10"/>
    <p:sldId id="390"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63A04"/>
    <a:srgbClr val="004900"/>
    <a:srgbClr val="C7FEBE"/>
    <a:srgbClr val="005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87955" autoAdjust="0"/>
  </p:normalViewPr>
  <p:slideViewPr>
    <p:cSldViewPr snapToGrid="0">
      <p:cViewPr>
        <p:scale>
          <a:sx n="70" d="100"/>
          <a:sy n="70" d="100"/>
        </p:scale>
        <p:origin x="113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F33DE-BD64-403A-B0D7-120522203596}" type="datetimeFigureOut">
              <a:rPr lang="en-IN" smtClean="0"/>
              <a:t>10-12-2019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E837A-11FF-4CEA-B0CD-B34DC452C409}" type="slidenum">
              <a:rPr lang="en-IN" smtClean="0"/>
              <a:t>‹#›</a:t>
            </a:fld>
            <a:endParaRPr lang="en-IN"/>
          </a:p>
        </p:txBody>
      </p:sp>
    </p:spTree>
    <p:extLst>
      <p:ext uri="{BB962C8B-B14F-4D97-AF65-F5344CB8AC3E}">
        <p14:creationId xmlns:p14="http://schemas.microsoft.com/office/powerpoint/2010/main" val="235191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F6AF-3FCB-41D2-9744-F9F0A976D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7152D-3251-4BE7-BDAA-01409F8B9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3CA43D-ECC6-4C5C-88FC-09778B54C57B}"/>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5" name="Footer Placeholder 4">
            <a:extLst>
              <a:ext uri="{FF2B5EF4-FFF2-40B4-BE49-F238E27FC236}">
                <a16:creationId xmlns:a16="http://schemas.microsoft.com/office/drawing/2014/main" id="{23C4727C-410B-461E-951D-398BE0FC16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2CD6DA-A40B-4C35-BAAF-D7F99FCBA7E5}"/>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13327413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D482-189F-4805-B0F9-3135B6B8A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A92C83-7B4D-47A1-B7D0-E2F1A4F08D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62DD3-45A3-49BA-8F09-11A818981C13}"/>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5" name="Footer Placeholder 4">
            <a:extLst>
              <a:ext uri="{FF2B5EF4-FFF2-40B4-BE49-F238E27FC236}">
                <a16:creationId xmlns:a16="http://schemas.microsoft.com/office/drawing/2014/main" id="{FF10E7B9-7748-460F-8B2F-8B348AEDA1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4BA912-5BFF-4ECE-BD7E-B1BDAB6F04C4}"/>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8273910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9BEE60-5FC3-4F38-B870-D91AA4C7D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0E7C6-28BD-44F5-A0B5-9DD770AB8F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5BDB9-382C-4945-9E87-3C338AB0BF2C}"/>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5" name="Footer Placeholder 4">
            <a:extLst>
              <a:ext uri="{FF2B5EF4-FFF2-40B4-BE49-F238E27FC236}">
                <a16:creationId xmlns:a16="http://schemas.microsoft.com/office/drawing/2014/main" id="{68193514-F59E-40E3-8972-2B5881177A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B97C02-E57B-40A4-A79E-8CC9CE56A4D8}"/>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14597470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Title">
    <p:spTree>
      <p:nvGrpSpPr>
        <p:cNvPr id="1" name=""/>
        <p:cNvGrpSpPr/>
        <p:nvPr/>
      </p:nvGrpSpPr>
      <p:grpSpPr>
        <a:xfrm>
          <a:off x="0" y="0"/>
          <a:ext cx="0" cy="0"/>
          <a:chOff x="0" y="0"/>
          <a:chExt cx="0" cy="0"/>
        </a:xfrm>
      </p:grpSpPr>
      <p:pic>
        <p:nvPicPr>
          <p:cNvPr id="52" name="Picture 3" descr="Picture 3"/>
          <p:cNvPicPr>
            <a:picLocks noChangeAspect="1"/>
          </p:cNvPicPr>
          <p:nvPr/>
        </p:nvPicPr>
        <p:blipFill>
          <a:blip r:embed="rId2">
            <a:extLst/>
          </a:blip>
          <a:stretch>
            <a:fillRect/>
          </a:stretch>
        </p:blipFill>
        <p:spPr>
          <a:xfrm>
            <a:off x="0" y="-228601"/>
            <a:ext cx="12192000" cy="4981526"/>
          </a:xfrm>
          <a:prstGeom prst="rect">
            <a:avLst/>
          </a:prstGeom>
          <a:ln w="12700">
            <a:miter lim="400000"/>
          </a:ln>
        </p:spPr>
      </p:pic>
      <p:grpSp>
        <p:nvGrpSpPr>
          <p:cNvPr id="55" name="Rectangle 10"/>
          <p:cNvGrpSpPr/>
          <p:nvPr/>
        </p:nvGrpSpPr>
        <p:grpSpPr>
          <a:xfrm>
            <a:off x="0" y="4133088"/>
            <a:ext cx="12192000" cy="609601"/>
            <a:chOff x="0" y="0"/>
            <a:chExt cx="12192000" cy="609600"/>
          </a:xfrm>
        </p:grpSpPr>
        <p:sp>
          <p:nvSpPr>
            <p:cNvPr id="53" name="Rectangle"/>
            <p:cNvSpPr/>
            <p:nvPr/>
          </p:nvSpPr>
          <p:spPr>
            <a:xfrm>
              <a:off x="0" y="0"/>
              <a:ext cx="12192000" cy="609600"/>
            </a:xfrm>
            <a:prstGeom prst="rect">
              <a:avLst/>
            </a:prstGeom>
            <a:solidFill>
              <a:srgbClr val="116020">
                <a:alpha val="66000"/>
              </a:srgbClr>
            </a:solidFill>
            <a:ln w="12700" cap="flat">
              <a:noFill/>
              <a:miter lim="400000"/>
            </a:ln>
            <a:effectLst/>
          </p:spPr>
          <p:txBody>
            <a:bodyPr wrap="square" lIns="45719" tIns="45719" rIns="45719" bIns="45719" numCol="1" anchor="ctr">
              <a:noAutofit/>
            </a:bodyPr>
            <a:lstStyle/>
            <a:p>
              <a:pPr algn="ctr"/>
              <a:endParaRPr dirty="0"/>
            </a:p>
          </p:txBody>
        </p:sp>
        <p:sp>
          <p:nvSpPr>
            <p:cNvPr id="54" name="Text"/>
            <p:cNvSpPr txBox="1"/>
            <p:nvPr/>
          </p:nvSpPr>
          <p:spPr>
            <a:xfrm>
              <a:off x="0" y="119379"/>
              <a:ext cx="12192000"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lstStyle>
            <a:p>
              <a:r>
                <a:rPr dirty="0"/>
                <a:t> </a:t>
              </a:r>
            </a:p>
          </p:txBody>
        </p:sp>
      </p:grpSp>
      <p:sp>
        <p:nvSpPr>
          <p:cNvPr id="56" name="Title Text"/>
          <p:cNvSpPr txBox="1">
            <a:spLocks noGrp="1"/>
          </p:cNvSpPr>
          <p:nvPr>
            <p:ph type="title"/>
          </p:nvPr>
        </p:nvSpPr>
        <p:spPr>
          <a:xfrm>
            <a:off x="76200" y="4209288"/>
            <a:ext cx="9652000" cy="533401"/>
          </a:xfrm>
          <a:prstGeom prst="rect">
            <a:avLst/>
          </a:prstGeom>
        </p:spPr>
        <p:txBody>
          <a:bodyPr anchor="t">
            <a:normAutofit/>
          </a:bodyPr>
          <a:lstStyle>
            <a:lvl1pPr>
              <a:defRPr b="1" cap="all" spc="150">
                <a:latin typeface="Arial"/>
                <a:ea typeface="Arial"/>
                <a:cs typeface="Arial"/>
                <a:sym typeface="Arial"/>
              </a:defRPr>
            </a:lvl1pPr>
          </a:lstStyle>
          <a:p>
            <a:r>
              <a:t>Title Text</a:t>
            </a:r>
          </a:p>
        </p:txBody>
      </p:sp>
      <p:sp>
        <p:nvSpPr>
          <p:cNvPr id="57" name="Body Level One…"/>
          <p:cNvSpPr txBox="1">
            <a:spLocks noGrp="1"/>
          </p:cNvSpPr>
          <p:nvPr>
            <p:ph type="body" sz="quarter" idx="1"/>
          </p:nvPr>
        </p:nvSpPr>
        <p:spPr>
          <a:xfrm>
            <a:off x="76200" y="4800600"/>
            <a:ext cx="9245600" cy="228600"/>
          </a:xfrm>
          <a:prstGeom prst="rect">
            <a:avLst/>
          </a:prstGeom>
          <a:solidFill>
            <a:srgbClr val="FFFFFF"/>
          </a:solidFill>
        </p:spPr>
        <p:txBody>
          <a:bodyPr/>
          <a:lstStyle>
            <a:lvl1pPr marL="0" indent="0">
              <a:spcBef>
                <a:spcPts val="300"/>
              </a:spcBef>
              <a:defRPr sz="1300" b="1">
                <a:solidFill>
                  <a:srgbClr val="665A52"/>
                </a:solidFill>
              </a:defRPr>
            </a:lvl1pPr>
            <a:lvl2pPr marL="0" indent="457200">
              <a:spcBef>
                <a:spcPts val="300"/>
              </a:spcBef>
              <a:defRPr sz="1300" b="1">
                <a:solidFill>
                  <a:srgbClr val="665A52"/>
                </a:solidFill>
              </a:defRPr>
            </a:lvl2pPr>
            <a:lvl3pPr marL="0" indent="914400">
              <a:spcBef>
                <a:spcPts val="300"/>
              </a:spcBef>
              <a:defRPr sz="1300" b="1">
                <a:solidFill>
                  <a:srgbClr val="665A52"/>
                </a:solidFill>
              </a:defRPr>
            </a:lvl3pPr>
            <a:lvl4pPr marL="0" indent="1371600">
              <a:spcBef>
                <a:spcPts val="300"/>
              </a:spcBef>
              <a:defRPr sz="1300" b="1">
                <a:solidFill>
                  <a:srgbClr val="665A52"/>
                </a:solidFill>
              </a:defRPr>
            </a:lvl4pPr>
            <a:lvl5pPr marL="0" indent="1828800">
              <a:spcBef>
                <a:spcPts val="300"/>
              </a:spcBef>
              <a:defRPr sz="1300" b="1">
                <a:solidFill>
                  <a:srgbClr val="665A52"/>
                </a:solidFill>
              </a:defRPr>
            </a:lvl5pPr>
          </a:lstStyle>
          <a:p>
            <a:r>
              <a:t>Body Level One</a:t>
            </a:r>
          </a:p>
          <a:p>
            <a:pPr lvl="1"/>
            <a:r>
              <a:t>Body Level Two</a:t>
            </a:r>
          </a:p>
          <a:p>
            <a:pPr lvl="2"/>
            <a:r>
              <a:t>Body Level Three</a:t>
            </a:r>
          </a:p>
          <a:p>
            <a:pPr lvl="3"/>
            <a:r>
              <a:t>Body Level Four</a:t>
            </a:r>
          </a:p>
          <a:p>
            <a:pPr lvl="4"/>
            <a:r>
              <a:t>Body Level Five</a:t>
            </a:r>
          </a:p>
        </p:txBody>
      </p:sp>
      <p:pic>
        <p:nvPicPr>
          <p:cNvPr id="58" name="Picture 6" descr="Picture 6"/>
          <p:cNvPicPr>
            <a:picLocks noChangeAspect="1"/>
          </p:cNvPicPr>
          <p:nvPr/>
        </p:nvPicPr>
        <p:blipFill>
          <a:blip r:embed="rId3">
            <a:extLst/>
          </a:blip>
          <a:stretch>
            <a:fillRect/>
          </a:stretch>
        </p:blipFill>
        <p:spPr>
          <a:xfrm>
            <a:off x="10058400" y="5486400"/>
            <a:ext cx="1828800" cy="1193800"/>
          </a:xfrm>
          <a:prstGeom prst="rect">
            <a:avLst/>
          </a:prstGeom>
          <a:ln w="12700">
            <a:miter lim="400000"/>
          </a:ln>
        </p:spPr>
      </p:pic>
      <p:sp>
        <p:nvSpPr>
          <p:cNvPr id="59"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25844111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grpSp>
        <p:nvGrpSpPr>
          <p:cNvPr id="16" name="Rectangle 10"/>
          <p:cNvGrpSpPr/>
          <p:nvPr/>
        </p:nvGrpSpPr>
        <p:grpSpPr>
          <a:xfrm>
            <a:off x="0" y="4038600"/>
            <a:ext cx="12192000" cy="609600"/>
            <a:chOff x="0" y="0"/>
            <a:chExt cx="12192000" cy="609600"/>
          </a:xfrm>
        </p:grpSpPr>
        <p:sp>
          <p:nvSpPr>
            <p:cNvPr id="14" name="Rectangle"/>
            <p:cNvSpPr/>
            <p:nvPr/>
          </p:nvSpPr>
          <p:spPr>
            <a:xfrm>
              <a:off x="0" y="0"/>
              <a:ext cx="12192000" cy="609600"/>
            </a:xfrm>
            <a:prstGeom prst="rect">
              <a:avLst/>
            </a:prstGeom>
            <a:solidFill>
              <a:srgbClr val="FFBA03">
                <a:alpha val="66000"/>
              </a:srgbClr>
            </a:solidFill>
            <a:ln w="12700" cap="flat">
              <a:noFill/>
              <a:miter lim="400000"/>
            </a:ln>
            <a:effectLst/>
          </p:spPr>
          <p:txBody>
            <a:bodyPr wrap="square" lIns="45719" tIns="45719" rIns="45719" bIns="45719" numCol="1" anchor="ctr">
              <a:noAutofit/>
            </a:bodyPr>
            <a:lstStyle/>
            <a:p>
              <a:pPr algn="ctr"/>
              <a:endParaRPr dirty="0"/>
            </a:p>
          </p:txBody>
        </p:sp>
        <p:sp>
          <p:nvSpPr>
            <p:cNvPr id="15" name="Text"/>
            <p:cNvSpPr txBox="1"/>
            <p:nvPr/>
          </p:nvSpPr>
          <p:spPr>
            <a:xfrm>
              <a:off x="0" y="119379"/>
              <a:ext cx="12192000"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lstStyle>
            <a:p>
              <a:r>
                <a:rPr dirty="0"/>
                <a:t> </a:t>
              </a:r>
            </a:p>
          </p:txBody>
        </p:sp>
      </p:grpSp>
      <p:sp>
        <p:nvSpPr>
          <p:cNvPr id="17" name="Title Text"/>
          <p:cNvSpPr txBox="1">
            <a:spLocks noGrp="1"/>
          </p:cNvSpPr>
          <p:nvPr>
            <p:ph type="title"/>
          </p:nvPr>
        </p:nvSpPr>
        <p:spPr>
          <a:xfrm>
            <a:off x="101600" y="4191000"/>
            <a:ext cx="9652000" cy="533400"/>
          </a:xfrm>
          <a:prstGeom prst="rect">
            <a:avLst/>
          </a:prstGeom>
        </p:spPr>
        <p:txBody>
          <a:bodyPr anchor="t">
            <a:normAutofit/>
          </a:bodyPr>
          <a:lstStyle>
            <a:lvl1pPr>
              <a:defRPr b="1" cap="all" spc="150">
                <a:latin typeface="Arial"/>
                <a:ea typeface="Arial"/>
                <a:cs typeface="Arial"/>
                <a:sym typeface="Arial"/>
              </a:defRPr>
            </a:lvl1pPr>
          </a:lstStyle>
          <a:p>
            <a:r>
              <a:t>Title Text</a:t>
            </a:r>
          </a:p>
        </p:txBody>
      </p:sp>
      <p:sp>
        <p:nvSpPr>
          <p:cNvPr id="18" name="Body Level One…"/>
          <p:cNvSpPr txBox="1">
            <a:spLocks noGrp="1"/>
          </p:cNvSpPr>
          <p:nvPr>
            <p:ph type="body" sz="quarter" idx="1"/>
          </p:nvPr>
        </p:nvSpPr>
        <p:spPr>
          <a:xfrm>
            <a:off x="101600" y="4706111"/>
            <a:ext cx="9245600" cy="228601"/>
          </a:xfrm>
          <a:prstGeom prst="rect">
            <a:avLst/>
          </a:prstGeom>
          <a:solidFill>
            <a:srgbClr val="FFFFFF"/>
          </a:solidFill>
        </p:spPr>
        <p:txBody>
          <a:bodyPr/>
          <a:lstStyle>
            <a:lvl1pPr marL="0" indent="0">
              <a:spcBef>
                <a:spcPts val="300"/>
              </a:spcBef>
              <a:defRPr sz="1300" b="1">
                <a:solidFill>
                  <a:srgbClr val="665A52"/>
                </a:solidFill>
              </a:defRPr>
            </a:lvl1pPr>
            <a:lvl2pPr marL="0" indent="457200">
              <a:spcBef>
                <a:spcPts val="300"/>
              </a:spcBef>
              <a:defRPr sz="1300" b="1">
                <a:solidFill>
                  <a:srgbClr val="665A52"/>
                </a:solidFill>
              </a:defRPr>
            </a:lvl2pPr>
            <a:lvl3pPr marL="0" indent="914400">
              <a:spcBef>
                <a:spcPts val="300"/>
              </a:spcBef>
              <a:defRPr sz="1300" b="1">
                <a:solidFill>
                  <a:srgbClr val="665A52"/>
                </a:solidFill>
              </a:defRPr>
            </a:lvl3pPr>
            <a:lvl4pPr marL="0" indent="1371600">
              <a:spcBef>
                <a:spcPts val="300"/>
              </a:spcBef>
              <a:defRPr sz="1300" b="1">
                <a:solidFill>
                  <a:srgbClr val="665A52"/>
                </a:solidFill>
              </a:defRPr>
            </a:lvl4pPr>
            <a:lvl5pPr marL="0" indent="1828800">
              <a:spcBef>
                <a:spcPts val="300"/>
              </a:spcBef>
              <a:defRPr sz="1300" b="1">
                <a:solidFill>
                  <a:srgbClr val="665A52"/>
                </a:solidFill>
              </a:defRPr>
            </a:lvl5pPr>
          </a:lstStyle>
          <a:p>
            <a:r>
              <a:t>Body Level One</a:t>
            </a:r>
          </a:p>
          <a:p>
            <a:pPr lvl="1"/>
            <a:r>
              <a:t>Body Level Two</a:t>
            </a:r>
          </a:p>
          <a:p>
            <a:pPr lvl="2"/>
            <a:r>
              <a:t>Body Level Three</a:t>
            </a:r>
          </a:p>
          <a:p>
            <a:pPr lvl="3"/>
            <a:r>
              <a:t>Body Level Four</a:t>
            </a:r>
          </a:p>
          <a:p>
            <a:pPr lvl="4"/>
            <a:r>
              <a:t>Body Level Five</a:t>
            </a:r>
          </a:p>
        </p:txBody>
      </p:sp>
      <p:pic>
        <p:nvPicPr>
          <p:cNvPr id="19" name="Picture 3" descr="Picture 3"/>
          <p:cNvPicPr>
            <a:picLocks noChangeAspect="1"/>
          </p:cNvPicPr>
          <p:nvPr/>
        </p:nvPicPr>
        <p:blipFill>
          <a:blip r:embed="rId2">
            <a:extLst/>
          </a:blip>
          <a:stretch>
            <a:fillRect/>
          </a:stretch>
        </p:blipFill>
        <p:spPr>
          <a:xfrm>
            <a:off x="0" y="0"/>
            <a:ext cx="12192000" cy="4191000"/>
          </a:xfrm>
          <a:prstGeom prst="rect">
            <a:avLst/>
          </a:prstGeom>
          <a:ln w="12700">
            <a:miter lim="400000"/>
          </a:ln>
        </p:spPr>
      </p:pic>
      <p:sp>
        <p:nvSpPr>
          <p:cNvPr id="2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16965115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4_Title">
    <p:spTree>
      <p:nvGrpSpPr>
        <p:cNvPr id="1" name=""/>
        <p:cNvGrpSpPr/>
        <p:nvPr/>
      </p:nvGrpSpPr>
      <p:grpSpPr>
        <a:xfrm>
          <a:off x="0" y="0"/>
          <a:ext cx="0" cy="0"/>
          <a:chOff x="0" y="0"/>
          <a:chExt cx="0" cy="0"/>
        </a:xfrm>
      </p:grpSpPr>
      <p:pic>
        <p:nvPicPr>
          <p:cNvPr id="27" name="Picture 8" descr="Picture 8"/>
          <p:cNvPicPr>
            <a:picLocks noChangeAspect="1"/>
          </p:cNvPicPr>
          <p:nvPr/>
        </p:nvPicPr>
        <p:blipFill>
          <a:blip r:embed="rId2">
            <a:extLst/>
          </a:blip>
          <a:stretch>
            <a:fillRect/>
          </a:stretch>
        </p:blipFill>
        <p:spPr>
          <a:xfrm>
            <a:off x="-12700" y="-5443"/>
            <a:ext cx="12204700" cy="4729844"/>
          </a:xfrm>
          <a:prstGeom prst="rect">
            <a:avLst/>
          </a:prstGeom>
          <a:ln w="12700">
            <a:miter lim="400000"/>
          </a:ln>
        </p:spPr>
      </p:pic>
      <p:grpSp>
        <p:nvGrpSpPr>
          <p:cNvPr id="30" name="Rectangle 10"/>
          <p:cNvGrpSpPr/>
          <p:nvPr/>
        </p:nvGrpSpPr>
        <p:grpSpPr>
          <a:xfrm>
            <a:off x="0" y="4114800"/>
            <a:ext cx="12192000" cy="609600"/>
            <a:chOff x="0" y="0"/>
            <a:chExt cx="12192000" cy="609600"/>
          </a:xfrm>
        </p:grpSpPr>
        <p:sp>
          <p:nvSpPr>
            <p:cNvPr id="28" name="Rectangle"/>
            <p:cNvSpPr/>
            <p:nvPr/>
          </p:nvSpPr>
          <p:spPr>
            <a:xfrm>
              <a:off x="0" y="0"/>
              <a:ext cx="12192000" cy="609600"/>
            </a:xfrm>
            <a:prstGeom prst="rect">
              <a:avLst/>
            </a:prstGeom>
            <a:solidFill>
              <a:srgbClr val="FFBA03">
                <a:alpha val="66000"/>
              </a:srgbClr>
            </a:solidFill>
            <a:ln w="12700" cap="flat">
              <a:noFill/>
              <a:miter lim="400000"/>
            </a:ln>
            <a:effectLst/>
          </p:spPr>
          <p:txBody>
            <a:bodyPr wrap="square" lIns="45719" tIns="45719" rIns="45719" bIns="45719" numCol="1" anchor="ctr">
              <a:noAutofit/>
            </a:bodyPr>
            <a:lstStyle/>
            <a:p>
              <a:pPr algn="ctr"/>
              <a:endParaRPr dirty="0"/>
            </a:p>
          </p:txBody>
        </p:sp>
        <p:sp>
          <p:nvSpPr>
            <p:cNvPr id="29" name="Text"/>
            <p:cNvSpPr txBox="1"/>
            <p:nvPr/>
          </p:nvSpPr>
          <p:spPr>
            <a:xfrm>
              <a:off x="0" y="119379"/>
              <a:ext cx="12192000"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lstStyle>
            <a:p>
              <a:r>
                <a:rPr dirty="0"/>
                <a:t> </a:t>
              </a:r>
            </a:p>
          </p:txBody>
        </p:sp>
      </p:grpSp>
      <p:sp>
        <p:nvSpPr>
          <p:cNvPr id="31" name="Title Text"/>
          <p:cNvSpPr txBox="1">
            <a:spLocks noGrp="1"/>
          </p:cNvSpPr>
          <p:nvPr>
            <p:ph type="title"/>
          </p:nvPr>
        </p:nvSpPr>
        <p:spPr>
          <a:xfrm>
            <a:off x="76200" y="4191000"/>
            <a:ext cx="9652000" cy="533400"/>
          </a:xfrm>
          <a:prstGeom prst="rect">
            <a:avLst/>
          </a:prstGeom>
        </p:spPr>
        <p:txBody>
          <a:bodyPr anchor="t">
            <a:normAutofit/>
          </a:bodyPr>
          <a:lstStyle>
            <a:lvl1pPr>
              <a:defRPr b="1" cap="all" spc="150">
                <a:latin typeface="Arial"/>
                <a:ea typeface="Arial"/>
                <a:cs typeface="Arial"/>
                <a:sym typeface="Arial"/>
              </a:defRPr>
            </a:lvl1pPr>
          </a:lstStyle>
          <a:p>
            <a:r>
              <a:t>Title Text</a:t>
            </a:r>
          </a:p>
        </p:txBody>
      </p:sp>
      <p:sp>
        <p:nvSpPr>
          <p:cNvPr id="32"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6854198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2_Title">
    <p:spTree>
      <p:nvGrpSpPr>
        <p:cNvPr id="1" name=""/>
        <p:cNvGrpSpPr/>
        <p:nvPr/>
      </p:nvGrpSpPr>
      <p:grpSpPr>
        <a:xfrm>
          <a:off x="0" y="0"/>
          <a:ext cx="0" cy="0"/>
          <a:chOff x="0" y="0"/>
          <a:chExt cx="0" cy="0"/>
        </a:xfrm>
      </p:grpSpPr>
      <p:grpSp>
        <p:nvGrpSpPr>
          <p:cNvPr id="41" name="Rectangle 10"/>
          <p:cNvGrpSpPr/>
          <p:nvPr/>
        </p:nvGrpSpPr>
        <p:grpSpPr>
          <a:xfrm>
            <a:off x="0" y="4038600"/>
            <a:ext cx="12192000" cy="609600"/>
            <a:chOff x="0" y="0"/>
            <a:chExt cx="12192000" cy="609600"/>
          </a:xfrm>
        </p:grpSpPr>
        <p:sp>
          <p:nvSpPr>
            <p:cNvPr id="39" name="Rectangle"/>
            <p:cNvSpPr/>
            <p:nvPr/>
          </p:nvSpPr>
          <p:spPr>
            <a:xfrm>
              <a:off x="0" y="0"/>
              <a:ext cx="12192000" cy="609600"/>
            </a:xfrm>
            <a:prstGeom prst="rect">
              <a:avLst/>
            </a:prstGeom>
            <a:solidFill>
              <a:srgbClr val="1E6E86">
                <a:alpha val="66000"/>
              </a:srgbClr>
            </a:solidFill>
            <a:ln w="12700" cap="flat">
              <a:noFill/>
              <a:miter lim="400000"/>
            </a:ln>
            <a:effectLst/>
          </p:spPr>
          <p:txBody>
            <a:bodyPr wrap="square" lIns="45719" tIns="45719" rIns="45719" bIns="45719" numCol="1" anchor="ctr">
              <a:noAutofit/>
            </a:bodyPr>
            <a:lstStyle/>
            <a:p>
              <a:pPr algn="ctr"/>
              <a:endParaRPr dirty="0"/>
            </a:p>
          </p:txBody>
        </p:sp>
        <p:sp>
          <p:nvSpPr>
            <p:cNvPr id="40" name="Text"/>
            <p:cNvSpPr txBox="1"/>
            <p:nvPr/>
          </p:nvSpPr>
          <p:spPr>
            <a:xfrm>
              <a:off x="0" y="119379"/>
              <a:ext cx="12192000"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lstStyle>
            <a:p>
              <a:r>
                <a:rPr dirty="0"/>
                <a:t> </a:t>
              </a:r>
            </a:p>
          </p:txBody>
        </p:sp>
      </p:grpSp>
      <p:sp>
        <p:nvSpPr>
          <p:cNvPr id="42" name="Title Text"/>
          <p:cNvSpPr txBox="1">
            <a:spLocks noGrp="1"/>
          </p:cNvSpPr>
          <p:nvPr>
            <p:ph type="title"/>
          </p:nvPr>
        </p:nvSpPr>
        <p:spPr>
          <a:xfrm>
            <a:off x="76200" y="4114800"/>
            <a:ext cx="9652000" cy="533400"/>
          </a:xfrm>
          <a:prstGeom prst="rect">
            <a:avLst/>
          </a:prstGeom>
        </p:spPr>
        <p:txBody>
          <a:bodyPr anchor="t">
            <a:normAutofit/>
          </a:bodyPr>
          <a:lstStyle>
            <a:lvl1pPr>
              <a:defRPr b="1" cap="all" spc="150">
                <a:latin typeface="Arial"/>
                <a:ea typeface="Arial"/>
                <a:cs typeface="Arial"/>
                <a:sym typeface="Arial"/>
              </a:defRPr>
            </a:lvl1pPr>
          </a:lstStyle>
          <a:p>
            <a:r>
              <a:t>Title Text</a:t>
            </a:r>
          </a:p>
        </p:txBody>
      </p:sp>
      <p:sp>
        <p:nvSpPr>
          <p:cNvPr id="43" name="Body Level One…"/>
          <p:cNvSpPr txBox="1">
            <a:spLocks noGrp="1"/>
          </p:cNvSpPr>
          <p:nvPr>
            <p:ph type="body" sz="quarter" idx="1"/>
          </p:nvPr>
        </p:nvSpPr>
        <p:spPr>
          <a:xfrm>
            <a:off x="76200" y="4706111"/>
            <a:ext cx="9245600" cy="228601"/>
          </a:xfrm>
          <a:prstGeom prst="rect">
            <a:avLst/>
          </a:prstGeom>
          <a:solidFill>
            <a:srgbClr val="FFFFFF"/>
          </a:solidFill>
        </p:spPr>
        <p:txBody>
          <a:bodyPr/>
          <a:lstStyle>
            <a:lvl1pPr marL="0" indent="0">
              <a:spcBef>
                <a:spcPts val="300"/>
              </a:spcBef>
              <a:defRPr sz="1300" b="1">
                <a:solidFill>
                  <a:srgbClr val="665A52"/>
                </a:solidFill>
              </a:defRPr>
            </a:lvl1pPr>
            <a:lvl2pPr marL="0" indent="457200">
              <a:spcBef>
                <a:spcPts val="300"/>
              </a:spcBef>
              <a:defRPr sz="1300" b="1">
                <a:solidFill>
                  <a:srgbClr val="665A52"/>
                </a:solidFill>
              </a:defRPr>
            </a:lvl2pPr>
            <a:lvl3pPr marL="0" indent="914400">
              <a:spcBef>
                <a:spcPts val="300"/>
              </a:spcBef>
              <a:defRPr sz="1300" b="1">
                <a:solidFill>
                  <a:srgbClr val="665A52"/>
                </a:solidFill>
              </a:defRPr>
            </a:lvl3pPr>
            <a:lvl4pPr marL="0" indent="1371600">
              <a:spcBef>
                <a:spcPts val="300"/>
              </a:spcBef>
              <a:defRPr sz="1300" b="1">
                <a:solidFill>
                  <a:srgbClr val="665A52"/>
                </a:solidFill>
              </a:defRPr>
            </a:lvl4pPr>
            <a:lvl5pPr marL="0" indent="1828800">
              <a:spcBef>
                <a:spcPts val="300"/>
              </a:spcBef>
              <a:defRPr sz="1300" b="1">
                <a:solidFill>
                  <a:srgbClr val="665A52"/>
                </a:solidFill>
              </a:defRPr>
            </a:lvl5pPr>
          </a:lstStyle>
          <a:p>
            <a:r>
              <a:t>Body Level One</a:t>
            </a:r>
          </a:p>
          <a:p>
            <a:pPr lvl="1"/>
            <a:r>
              <a:t>Body Level Two</a:t>
            </a:r>
          </a:p>
          <a:p>
            <a:pPr lvl="2"/>
            <a:r>
              <a:t>Body Level Three</a:t>
            </a:r>
          </a:p>
          <a:p>
            <a:pPr lvl="3"/>
            <a:r>
              <a:t>Body Level Four</a:t>
            </a:r>
          </a:p>
          <a:p>
            <a:pPr lvl="4"/>
            <a:r>
              <a:t>Body Level Five</a:t>
            </a:r>
          </a:p>
        </p:txBody>
      </p:sp>
      <p:pic>
        <p:nvPicPr>
          <p:cNvPr id="44" name="Picture 3" descr="Picture 3"/>
          <p:cNvPicPr>
            <a:picLocks noChangeAspect="1"/>
          </p:cNvPicPr>
          <p:nvPr/>
        </p:nvPicPr>
        <p:blipFill>
          <a:blip r:embed="rId2">
            <a:extLst/>
          </a:blip>
          <a:stretch>
            <a:fillRect/>
          </a:stretch>
        </p:blipFill>
        <p:spPr>
          <a:xfrm>
            <a:off x="-21772" y="-7212"/>
            <a:ext cx="12213771" cy="4045812"/>
          </a:xfrm>
          <a:prstGeom prst="rect">
            <a:avLst/>
          </a:prstGeom>
          <a:ln w="12700">
            <a:miter lim="400000"/>
          </a:ln>
        </p:spPr>
      </p:pic>
      <p:sp>
        <p:nvSpPr>
          <p:cNvPr id="45"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6709965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_Title">
    <p:spTree>
      <p:nvGrpSpPr>
        <p:cNvPr id="1" name=""/>
        <p:cNvGrpSpPr/>
        <p:nvPr/>
      </p:nvGrpSpPr>
      <p:grpSpPr>
        <a:xfrm>
          <a:off x="0" y="0"/>
          <a:ext cx="0" cy="0"/>
          <a:chOff x="0" y="0"/>
          <a:chExt cx="0" cy="0"/>
        </a:xfrm>
      </p:grpSpPr>
      <p:pic>
        <p:nvPicPr>
          <p:cNvPr id="52" name="Picture 3" descr="Picture 3"/>
          <p:cNvPicPr>
            <a:picLocks noChangeAspect="1"/>
          </p:cNvPicPr>
          <p:nvPr/>
        </p:nvPicPr>
        <p:blipFill>
          <a:blip r:embed="rId2">
            <a:extLst/>
          </a:blip>
          <a:stretch>
            <a:fillRect/>
          </a:stretch>
        </p:blipFill>
        <p:spPr>
          <a:xfrm>
            <a:off x="0" y="-228601"/>
            <a:ext cx="12192000" cy="4981526"/>
          </a:xfrm>
          <a:prstGeom prst="rect">
            <a:avLst/>
          </a:prstGeom>
          <a:ln w="12700">
            <a:miter lim="400000"/>
          </a:ln>
        </p:spPr>
      </p:pic>
      <p:grpSp>
        <p:nvGrpSpPr>
          <p:cNvPr id="55" name="Rectangle 10"/>
          <p:cNvGrpSpPr/>
          <p:nvPr/>
        </p:nvGrpSpPr>
        <p:grpSpPr>
          <a:xfrm>
            <a:off x="0" y="4133088"/>
            <a:ext cx="12192000" cy="609601"/>
            <a:chOff x="0" y="0"/>
            <a:chExt cx="12192000" cy="609600"/>
          </a:xfrm>
        </p:grpSpPr>
        <p:sp>
          <p:nvSpPr>
            <p:cNvPr id="53" name="Rectangle"/>
            <p:cNvSpPr/>
            <p:nvPr/>
          </p:nvSpPr>
          <p:spPr>
            <a:xfrm>
              <a:off x="0" y="0"/>
              <a:ext cx="12192000" cy="609600"/>
            </a:xfrm>
            <a:prstGeom prst="rect">
              <a:avLst/>
            </a:prstGeom>
            <a:solidFill>
              <a:srgbClr val="116020">
                <a:alpha val="66000"/>
              </a:srgbClr>
            </a:solidFill>
            <a:ln w="12700" cap="flat">
              <a:noFill/>
              <a:miter lim="400000"/>
            </a:ln>
            <a:effectLst/>
          </p:spPr>
          <p:txBody>
            <a:bodyPr wrap="square" lIns="45719" tIns="45719" rIns="45719" bIns="45719" numCol="1" anchor="ctr">
              <a:noAutofit/>
            </a:bodyPr>
            <a:lstStyle/>
            <a:p>
              <a:pPr algn="ctr"/>
              <a:endParaRPr dirty="0"/>
            </a:p>
          </p:txBody>
        </p:sp>
        <p:sp>
          <p:nvSpPr>
            <p:cNvPr id="54" name="Text"/>
            <p:cNvSpPr txBox="1"/>
            <p:nvPr/>
          </p:nvSpPr>
          <p:spPr>
            <a:xfrm>
              <a:off x="0" y="119379"/>
              <a:ext cx="12192000"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lstStyle>
            <a:p>
              <a:r>
                <a:rPr dirty="0"/>
                <a:t> </a:t>
              </a:r>
            </a:p>
          </p:txBody>
        </p:sp>
      </p:grpSp>
      <p:sp>
        <p:nvSpPr>
          <p:cNvPr id="56" name="Title Text"/>
          <p:cNvSpPr txBox="1">
            <a:spLocks noGrp="1"/>
          </p:cNvSpPr>
          <p:nvPr>
            <p:ph type="title"/>
          </p:nvPr>
        </p:nvSpPr>
        <p:spPr>
          <a:xfrm>
            <a:off x="76200" y="4209288"/>
            <a:ext cx="9652000" cy="533401"/>
          </a:xfrm>
          <a:prstGeom prst="rect">
            <a:avLst/>
          </a:prstGeom>
        </p:spPr>
        <p:txBody>
          <a:bodyPr anchor="t">
            <a:normAutofit/>
          </a:bodyPr>
          <a:lstStyle>
            <a:lvl1pPr>
              <a:defRPr b="1" cap="all" spc="150">
                <a:latin typeface="Arial"/>
                <a:ea typeface="Arial"/>
                <a:cs typeface="Arial"/>
                <a:sym typeface="Arial"/>
              </a:defRPr>
            </a:lvl1pPr>
          </a:lstStyle>
          <a:p>
            <a:r>
              <a:t>Title Text</a:t>
            </a:r>
          </a:p>
        </p:txBody>
      </p:sp>
      <p:sp>
        <p:nvSpPr>
          <p:cNvPr id="57" name="Body Level One…"/>
          <p:cNvSpPr txBox="1">
            <a:spLocks noGrp="1"/>
          </p:cNvSpPr>
          <p:nvPr>
            <p:ph type="body" sz="quarter" idx="1"/>
          </p:nvPr>
        </p:nvSpPr>
        <p:spPr>
          <a:xfrm>
            <a:off x="76200" y="4800600"/>
            <a:ext cx="9245600" cy="228600"/>
          </a:xfrm>
          <a:prstGeom prst="rect">
            <a:avLst/>
          </a:prstGeom>
          <a:solidFill>
            <a:srgbClr val="FFFFFF"/>
          </a:solidFill>
        </p:spPr>
        <p:txBody>
          <a:bodyPr/>
          <a:lstStyle>
            <a:lvl1pPr marL="0" indent="0">
              <a:spcBef>
                <a:spcPts val="300"/>
              </a:spcBef>
              <a:defRPr sz="1300" b="1">
                <a:solidFill>
                  <a:srgbClr val="665A52"/>
                </a:solidFill>
              </a:defRPr>
            </a:lvl1pPr>
            <a:lvl2pPr marL="0" indent="457200">
              <a:spcBef>
                <a:spcPts val="300"/>
              </a:spcBef>
              <a:defRPr sz="1300" b="1">
                <a:solidFill>
                  <a:srgbClr val="665A52"/>
                </a:solidFill>
              </a:defRPr>
            </a:lvl2pPr>
            <a:lvl3pPr marL="0" indent="914400">
              <a:spcBef>
                <a:spcPts val="300"/>
              </a:spcBef>
              <a:defRPr sz="1300" b="1">
                <a:solidFill>
                  <a:srgbClr val="665A52"/>
                </a:solidFill>
              </a:defRPr>
            </a:lvl3pPr>
            <a:lvl4pPr marL="0" indent="1371600">
              <a:spcBef>
                <a:spcPts val="300"/>
              </a:spcBef>
              <a:defRPr sz="1300" b="1">
                <a:solidFill>
                  <a:srgbClr val="665A52"/>
                </a:solidFill>
              </a:defRPr>
            </a:lvl4pPr>
            <a:lvl5pPr marL="0" indent="1828800">
              <a:spcBef>
                <a:spcPts val="300"/>
              </a:spcBef>
              <a:defRPr sz="1300" b="1">
                <a:solidFill>
                  <a:srgbClr val="665A52"/>
                </a:solidFill>
              </a:defRPr>
            </a:lvl5pPr>
          </a:lstStyle>
          <a:p>
            <a:r>
              <a:t>Body Level One</a:t>
            </a:r>
          </a:p>
          <a:p>
            <a:pPr lvl="1"/>
            <a:r>
              <a:t>Body Level Two</a:t>
            </a:r>
          </a:p>
          <a:p>
            <a:pPr lvl="2"/>
            <a:r>
              <a:t>Body Level Three</a:t>
            </a:r>
          </a:p>
          <a:p>
            <a:pPr lvl="3"/>
            <a:r>
              <a:t>Body Level Four</a:t>
            </a:r>
          </a:p>
          <a:p>
            <a:pPr lvl="4"/>
            <a:r>
              <a:t>Body Level Five</a:t>
            </a:r>
          </a:p>
        </p:txBody>
      </p:sp>
      <p:pic>
        <p:nvPicPr>
          <p:cNvPr id="58" name="Picture 6" descr="Picture 6"/>
          <p:cNvPicPr>
            <a:picLocks noChangeAspect="1"/>
          </p:cNvPicPr>
          <p:nvPr/>
        </p:nvPicPr>
        <p:blipFill>
          <a:blip r:embed="rId3">
            <a:extLst/>
          </a:blip>
          <a:stretch>
            <a:fillRect/>
          </a:stretch>
        </p:blipFill>
        <p:spPr>
          <a:xfrm>
            <a:off x="10058400" y="5486400"/>
            <a:ext cx="1828800" cy="1193800"/>
          </a:xfrm>
          <a:prstGeom prst="rect">
            <a:avLst/>
          </a:prstGeom>
          <a:ln w="12700">
            <a:miter lim="400000"/>
          </a:ln>
        </p:spPr>
      </p:pic>
      <p:sp>
        <p:nvSpPr>
          <p:cNvPr id="59"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8198273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66" name="Body Level One…"/>
          <p:cNvSpPr txBox="1">
            <a:spLocks noGrp="1"/>
          </p:cNvSpPr>
          <p:nvPr>
            <p:ph type="body" sz="quarter" idx="1"/>
          </p:nvPr>
        </p:nvSpPr>
        <p:spPr>
          <a:xfrm>
            <a:off x="414527" y="381000"/>
            <a:ext cx="9847073" cy="228600"/>
          </a:xfrm>
          <a:prstGeom prst="rect">
            <a:avLst/>
          </a:prstGeom>
          <a:solidFill>
            <a:srgbClr val="CBD4D8"/>
          </a:solidFill>
        </p:spPr>
        <p:txBody>
          <a:bodyPr anchor="ctr"/>
          <a:lstStyle>
            <a:lvl1pPr>
              <a:spcBef>
                <a:spcPts val="200"/>
              </a:spcBef>
              <a:defRPr sz="1100">
                <a:solidFill>
                  <a:srgbClr val="116020"/>
                </a:solidFill>
              </a:defRPr>
            </a:lvl1pPr>
            <a:lvl2pPr>
              <a:spcBef>
                <a:spcPts val="200"/>
              </a:spcBef>
              <a:defRPr sz="1100">
                <a:solidFill>
                  <a:srgbClr val="116020"/>
                </a:solidFill>
              </a:defRPr>
            </a:lvl2pPr>
            <a:lvl3pPr>
              <a:spcBef>
                <a:spcPts val="200"/>
              </a:spcBef>
              <a:defRPr sz="1100">
                <a:solidFill>
                  <a:srgbClr val="116020"/>
                </a:solidFill>
              </a:defRPr>
            </a:lvl3pPr>
            <a:lvl4pPr>
              <a:spcBef>
                <a:spcPts val="200"/>
              </a:spcBef>
              <a:defRPr sz="1100">
                <a:solidFill>
                  <a:srgbClr val="116020"/>
                </a:solidFill>
              </a:defRPr>
            </a:lvl4pPr>
            <a:lvl5pPr>
              <a:spcBef>
                <a:spcPts val="200"/>
              </a:spcBef>
              <a:defRPr sz="1100">
                <a:solidFill>
                  <a:srgbClr val="116020"/>
                </a:solidFill>
              </a:defRPr>
            </a:lvl5pPr>
          </a:lstStyle>
          <a:p>
            <a:r>
              <a:t>Body Level One</a:t>
            </a:r>
          </a:p>
          <a:p>
            <a:pPr lvl="1"/>
            <a:r>
              <a:t>Body Level Two</a:t>
            </a:r>
          </a:p>
          <a:p>
            <a:pPr lvl="2"/>
            <a:r>
              <a:t>Body Level Three</a:t>
            </a:r>
          </a:p>
          <a:p>
            <a:pPr lvl="3"/>
            <a:r>
              <a:t>Body Level Four</a:t>
            </a:r>
          </a:p>
          <a:p>
            <a:pPr lvl="4"/>
            <a:r>
              <a:t>Body Level Five</a:t>
            </a:r>
          </a:p>
        </p:txBody>
      </p:sp>
      <p:sp>
        <p:nvSpPr>
          <p:cNvPr id="67" name="Rectangle 37"/>
          <p:cNvSpPr>
            <a:spLocks noGrp="1"/>
          </p:cNvSpPr>
          <p:nvPr>
            <p:ph type="body" sz="quarter" idx="13"/>
          </p:nvPr>
        </p:nvSpPr>
        <p:spPr>
          <a:xfrm>
            <a:off x="406400" y="838200"/>
            <a:ext cx="9855200"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68" name="Rectangle 37"/>
          <p:cNvSpPr>
            <a:spLocks noGrp="1"/>
          </p:cNvSpPr>
          <p:nvPr>
            <p:ph type="body" sz="quarter" idx="14"/>
          </p:nvPr>
        </p:nvSpPr>
        <p:spPr>
          <a:xfrm>
            <a:off x="414528" y="12954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69" name="Rectangle 37"/>
          <p:cNvSpPr>
            <a:spLocks noGrp="1"/>
          </p:cNvSpPr>
          <p:nvPr>
            <p:ph type="body" sz="quarter" idx="15"/>
          </p:nvPr>
        </p:nvSpPr>
        <p:spPr>
          <a:xfrm>
            <a:off x="414528" y="17526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0" name="Rectangle 37"/>
          <p:cNvSpPr>
            <a:spLocks noGrp="1"/>
          </p:cNvSpPr>
          <p:nvPr>
            <p:ph type="body" sz="quarter" idx="16"/>
          </p:nvPr>
        </p:nvSpPr>
        <p:spPr>
          <a:xfrm>
            <a:off x="414528" y="22098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1" name="Rectangle 37"/>
          <p:cNvSpPr>
            <a:spLocks noGrp="1"/>
          </p:cNvSpPr>
          <p:nvPr>
            <p:ph type="body" sz="quarter" idx="17"/>
          </p:nvPr>
        </p:nvSpPr>
        <p:spPr>
          <a:xfrm>
            <a:off x="414528" y="26670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2" name="Rectangle 37"/>
          <p:cNvSpPr>
            <a:spLocks noGrp="1"/>
          </p:cNvSpPr>
          <p:nvPr>
            <p:ph type="body" sz="quarter" idx="18"/>
          </p:nvPr>
        </p:nvSpPr>
        <p:spPr>
          <a:xfrm>
            <a:off x="414528" y="31242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3" name="Rectangle 37"/>
          <p:cNvSpPr>
            <a:spLocks noGrp="1"/>
          </p:cNvSpPr>
          <p:nvPr>
            <p:ph type="body" sz="quarter" idx="19"/>
          </p:nvPr>
        </p:nvSpPr>
        <p:spPr>
          <a:xfrm>
            <a:off x="414528" y="35814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4" name="Rectangle 37"/>
          <p:cNvSpPr>
            <a:spLocks noGrp="1"/>
          </p:cNvSpPr>
          <p:nvPr>
            <p:ph type="body" sz="quarter" idx="20"/>
          </p:nvPr>
        </p:nvSpPr>
        <p:spPr>
          <a:xfrm>
            <a:off x="414528" y="40386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5" name="Rectangle 37"/>
          <p:cNvSpPr>
            <a:spLocks noGrp="1"/>
          </p:cNvSpPr>
          <p:nvPr>
            <p:ph type="body" sz="quarter" idx="21"/>
          </p:nvPr>
        </p:nvSpPr>
        <p:spPr>
          <a:xfrm>
            <a:off x="414528" y="44958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6" name="Rectangle 37"/>
          <p:cNvSpPr>
            <a:spLocks noGrp="1"/>
          </p:cNvSpPr>
          <p:nvPr>
            <p:ph type="body" sz="quarter" idx="22"/>
          </p:nvPr>
        </p:nvSpPr>
        <p:spPr>
          <a:xfrm>
            <a:off x="414528" y="49530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7" name="Rectangle 37"/>
          <p:cNvSpPr>
            <a:spLocks noGrp="1"/>
          </p:cNvSpPr>
          <p:nvPr>
            <p:ph type="body" sz="quarter" idx="23"/>
          </p:nvPr>
        </p:nvSpPr>
        <p:spPr>
          <a:xfrm>
            <a:off x="414528" y="54102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78" name="Rectangle 37"/>
          <p:cNvSpPr>
            <a:spLocks noGrp="1"/>
          </p:cNvSpPr>
          <p:nvPr>
            <p:ph type="body" sz="quarter" idx="24"/>
          </p:nvPr>
        </p:nvSpPr>
        <p:spPr>
          <a:xfrm>
            <a:off x="10261600" y="381000"/>
            <a:ext cx="914400" cy="228600"/>
          </a:xfrm>
          <a:prstGeom prst="rect">
            <a:avLst/>
          </a:prstGeom>
          <a:solidFill>
            <a:srgbClr val="1E6E86"/>
          </a:solidFill>
        </p:spPr>
        <p:txBody>
          <a:bodyPr anchor="ctr"/>
          <a:lstStyle/>
          <a:p>
            <a:pPr algn="r">
              <a:spcBef>
                <a:spcPts val="200"/>
              </a:spcBef>
              <a:defRPr sz="1000">
                <a:solidFill>
                  <a:srgbClr val="FFFFFF"/>
                </a:solidFill>
              </a:defRPr>
            </a:pPr>
            <a:endParaRPr/>
          </a:p>
        </p:txBody>
      </p:sp>
      <p:sp>
        <p:nvSpPr>
          <p:cNvPr id="79" name="Rectangle 37"/>
          <p:cNvSpPr>
            <a:spLocks noGrp="1"/>
          </p:cNvSpPr>
          <p:nvPr>
            <p:ph type="body" sz="quarter" idx="25"/>
          </p:nvPr>
        </p:nvSpPr>
        <p:spPr>
          <a:xfrm>
            <a:off x="10261600" y="8382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0" name="Rectangle 37"/>
          <p:cNvSpPr>
            <a:spLocks noGrp="1"/>
          </p:cNvSpPr>
          <p:nvPr>
            <p:ph type="body" sz="quarter" idx="26"/>
          </p:nvPr>
        </p:nvSpPr>
        <p:spPr>
          <a:xfrm>
            <a:off x="10261600" y="12954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1" name="Rectangle 37"/>
          <p:cNvSpPr>
            <a:spLocks noGrp="1"/>
          </p:cNvSpPr>
          <p:nvPr>
            <p:ph type="body" sz="quarter" idx="27"/>
          </p:nvPr>
        </p:nvSpPr>
        <p:spPr>
          <a:xfrm>
            <a:off x="10261600" y="17526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2" name="Rectangle 37"/>
          <p:cNvSpPr>
            <a:spLocks noGrp="1"/>
          </p:cNvSpPr>
          <p:nvPr>
            <p:ph type="body" sz="quarter" idx="28"/>
          </p:nvPr>
        </p:nvSpPr>
        <p:spPr>
          <a:xfrm>
            <a:off x="10261600" y="22098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3" name="Rectangle 37"/>
          <p:cNvSpPr>
            <a:spLocks noGrp="1"/>
          </p:cNvSpPr>
          <p:nvPr>
            <p:ph type="body" sz="quarter" idx="29"/>
          </p:nvPr>
        </p:nvSpPr>
        <p:spPr>
          <a:xfrm>
            <a:off x="10261600" y="26670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4" name="Rectangle 37"/>
          <p:cNvSpPr>
            <a:spLocks noGrp="1"/>
          </p:cNvSpPr>
          <p:nvPr>
            <p:ph type="body" sz="quarter" idx="30"/>
          </p:nvPr>
        </p:nvSpPr>
        <p:spPr>
          <a:xfrm>
            <a:off x="10261600" y="31242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5" name="Rectangle 37"/>
          <p:cNvSpPr>
            <a:spLocks noGrp="1"/>
          </p:cNvSpPr>
          <p:nvPr>
            <p:ph type="body" sz="quarter" idx="31"/>
          </p:nvPr>
        </p:nvSpPr>
        <p:spPr>
          <a:xfrm>
            <a:off x="10261600" y="35814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6" name="Rectangle 37"/>
          <p:cNvSpPr>
            <a:spLocks noGrp="1"/>
          </p:cNvSpPr>
          <p:nvPr>
            <p:ph type="body" sz="quarter" idx="32"/>
          </p:nvPr>
        </p:nvSpPr>
        <p:spPr>
          <a:xfrm>
            <a:off x="10261600" y="40386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7" name="Rectangle 37"/>
          <p:cNvSpPr>
            <a:spLocks noGrp="1"/>
          </p:cNvSpPr>
          <p:nvPr>
            <p:ph type="body" sz="quarter" idx="33"/>
          </p:nvPr>
        </p:nvSpPr>
        <p:spPr>
          <a:xfrm>
            <a:off x="10261600" y="44958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8" name="Rectangle 37"/>
          <p:cNvSpPr>
            <a:spLocks noGrp="1"/>
          </p:cNvSpPr>
          <p:nvPr>
            <p:ph type="body" sz="quarter" idx="34"/>
          </p:nvPr>
        </p:nvSpPr>
        <p:spPr>
          <a:xfrm>
            <a:off x="10261600" y="49530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89" name="Rectangle 37"/>
          <p:cNvSpPr>
            <a:spLocks noGrp="1"/>
          </p:cNvSpPr>
          <p:nvPr>
            <p:ph type="body" sz="quarter" idx="35"/>
          </p:nvPr>
        </p:nvSpPr>
        <p:spPr>
          <a:xfrm>
            <a:off x="10261600" y="54102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90" name="Rectangle 37"/>
          <p:cNvSpPr>
            <a:spLocks noGrp="1"/>
          </p:cNvSpPr>
          <p:nvPr>
            <p:ph type="body" sz="quarter" idx="36"/>
          </p:nvPr>
        </p:nvSpPr>
        <p:spPr>
          <a:xfrm>
            <a:off x="414528" y="5867400"/>
            <a:ext cx="9847072" cy="228600"/>
          </a:xfrm>
          <a:prstGeom prst="rect">
            <a:avLst/>
          </a:prstGeom>
          <a:solidFill>
            <a:srgbClr val="CBD4D8"/>
          </a:solidFill>
        </p:spPr>
        <p:txBody>
          <a:bodyPr anchor="ctr"/>
          <a:lstStyle/>
          <a:p>
            <a:pPr>
              <a:spcBef>
                <a:spcPts val="200"/>
              </a:spcBef>
              <a:defRPr sz="1100">
                <a:solidFill>
                  <a:srgbClr val="116020"/>
                </a:solidFill>
              </a:defRPr>
            </a:pPr>
            <a:endParaRPr/>
          </a:p>
        </p:txBody>
      </p:sp>
      <p:sp>
        <p:nvSpPr>
          <p:cNvPr id="91" name="Rectangle 37"/>
          <p:cNvSpPr>
            <a:spLocks noGrp="1"/>
          </p:cNvSpPr>
          <p:nvPr>
            <p:ph type="body" sz="quarter" idx="37"/>
          </p:nvPr>
        </p:nvSpPr>
        <p:spPr>
          <a:xfrm>
            <a:off x="10261600" y="5867400"/>
            <a:ext cx="914400" cy="228600"/>
          </a:xfrm>
          <a:prstGeom prst="rect">
            <a:avLst/>
          </a:prstGeom>
          <a:solidFill>
            <a:srgbClr val="1E6E86"/>
          </a:solidFill>
        </p:spPr>
        <p:txBody>
          <a:bodyPr anchor="ctr"/>
          <a:lstStyle/>
          <a:p>
            <a:pPr algn="r">
              <a:spcBef>
                <a:spcPts val="200"/>
              </a:spcBef>
              <a:defRPr sz="1100">
                <a:solidFill>
                  <a:srgbClr val="FFFFFF"/>
                </a:solidFill>
              </a:defRPr>
            </a:pPr>
            <a:endParaRPr/>
          </a:p>
        </p:txBody>
      </p:sp>
      <p:sp>
        <p:nvSpPr>
          <p:cNvPr id="92"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9024788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Heading w/single col text">
    <p:spTree>
      <p:nvGrpSpPr>
        <p:cNvPr id="1" name=""/>
        <p:cNvGrpSpPr/>
        <p:nvPr/>
      </p:nvGrpSpPr>
      <p:grpSpPr>
        <a:xfrm>
          <a:off x="0" y="0"/>
          <a:ext cx="0" cy="0"/>
          <a:chOff x="0" y="0"/>
          <a:chExt cx="0" cy="0"/>
        </a:xfrm>
      </p:grpSpPr>
      <p:sp>
        <p:nvSpPr>
          <p:cNvPr id="9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
        <p:nvSpPr>
          <p:cNvPr id="101" name="Text Placeholder 2"/>
          <p:cNvSpPr>
            <a:spLocks noGrp="1"/>
          </p:cNvSpPr>
          <p:nvPr>
            <p:ph type="body" sz="quarter" idx="13"/>
          </p:nvPr>
        </p:nvSpPr>
        <p:spPr>
          <a:xfrm>
            <a:off x="427277" y="160838"/>
            <a:ext cx="10748723" cy="457201"/>
          </a:xfrm>
          <a:prstGeom prst="rect">
            <a:avLst/>
          </a:prstGeom>
        </p:spPr>
        <p:txBody>
          <a:bodyPr/>
          <a:lstStyle/>
          <a:p>
            <a:pPr>
              <a:defRPr sz="1800">
                <a:solidFill>
                  <a:srgbClr val="116020"/>
                </a:solidFill>
              </a:defRPr>
            </a:pPr>
            <a:endParaRPr/>
          </a:p>
        </p:txBody>
      </p:sp>
    </p:spTree>
    <p:extLst>
      <p:ext uri="{BB962C8B-B14F-4D97-AF65-F5344CB8AC3E}">
        <p14:creationId xmlns:p14="http://schemas.microsoft.com/office/powerpoint/2010/main" val="39399511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Heading w/2col">
    <p:spTree>
      <p:nvGrpSpPr>
        <p:cNvPr id="1" name=""/>
        <p:cNvGrpSpPr/>
        <p:nvPr/>
      </p:nvGrpSpPr>
      <p:grpSpPr>
        <a:xfrm>
          <a:off x="0" y="0"/>
          <a:ext cx="0" cy="0"/>
          <a:chOff x="0" y="0"/>
          <a:chExt cx="0" cy="0"/>
        </a:xfrm>
      </p:grpSpPr>
      <p:sp>
        <p:nvSpPr>
          <p:cNvPr id="108" name="Body Level One…"/>
          <p:cNvSpPr txBox="1">
            <a:spLocks noGrp="1"/>
          </p:cNvSpPr>
          <p:nvPr>
            <p:ph type="body" sz="half" idx="1"/>
          </p:nvPr>
        </p:nvSpPr>
        <p:spPr>
          <a:xfrm>
            <a:off x="406400" y="1066800"/>
            <a:ext cx="5181600" cy="5029200"/>
          </a:xfrm>
          <a:prstGeom prst="rect">
            <a:avLst/>
          </a:prstGeom>
        </p:spPr>
        <p:txBody>
          <a:bodyPr/>
          <a:lstStyle>
            <a:lvl1pPr>
              <a:spcBef>
                <a:spcPts val="300"/>
              </a:spcBef>
              <a:defRPr sz="1400">
                <a:solidFill>
                  <a:srgbClr val="116020"/>
                </a:solidFill>
              </a:defRPr>
            </a:lvl1pPr>
            <a:lvl2pPr>
              <a:spcBef>
                <a:spcPts val="300"/>
              </a:spcBef>
              <a:defRPr sz="1400">
                <a:solidFill>
                  <a:srgbClr val="116020"/>
                </a:solidFill>
              </a:defRPr>
            </a:lvl2pPr>
            <a:lvl3pPr>
              <a:spcBef>
                <a:spcPts val="300"/>
              </a:spcBef>
              <a:defRPr sz="1400">
                <a:solidFill>
                  <a:srgbClr val="116020"/>
                </a:solidFill>
              </a:defRPr>
            </a:lvl3pPr>
            <a:lvl4pPr>
              <a:spcBef>
                <a:spcPts val="300"/>
              </a:spcBef>
              <a:defRPr sz="1400">
                <a:solidFill>
                  <a:srgbClr val="116020"/>
                </a:solidFill>
              </a:defRPr>
            </a:lvl4pPr>
            <a:lvl5pPr>
              <a:spcBef>
                <a:spcPts val="300"/>
              </a:spcBef>
              <a:defRPr sz="1400">
                <a:solidFill>
                  <a:srgbClr val="116020"/>
                </a:solidFill>
              </a:defRPr>
            </a:lvl5pPr>
          </a:lstStyle>
          <a:p>
            <a:r>
              <a:t>Body Level One</a:t>
            </a:r>
          </a:p>
          <a:p>
            <a:pPr lvl="1"/>
            <a:r>
              <a:t>Body Level Two</a:t>
            </a:r>
          </a:p>
          <a:p>
            <a:pPr lvl="2"/>
            <a:r>
              <a:t>Body Level Three</a:t>
            </a:r>
          </a:p>
          <a:p>
            <a:pPr lvl="3"/>
            <a:r>
              <a:t>Body Level Four</a:t>
            </a:r>
          </a:p>
          <a:p>
            <a:pPr lvl="4"/>
            <a:r>
              <a:t>Body Level Five</a:t>
            </a:r>
          </a:p>
        </p:txBody>
      </p:sp>
      <p:sp>
        <p:nvSpPr>
          <p:cNvPr id="109" name="Text Placeholder 2"/>
          <p:cNvSpPr>
            <a:spLocks noGrp="1"/>
          </p:cNvSpPr>
          <p:nvPr>
            <p:ph type="body" sz="half" idx="13"/>
          </p:nvPr>
        </p:nvSpPr>
        <p:spPr>
          <a:xfrm>
            <a:off x="5994400" y="1066800"/>
            <a:ext cx="5181600" cy="5029200"/>
          </a:xfrm>
          <a:prstGeom prst="rect">
            <a:avLst/>
          </a:prstGeom>
        </p:spPr>
        <p:txBody>
          <a:bodyPr/>
          <a:lstStyle/>
          <a:p>
            <a:pPr>
              <a:spcBef>
                <a:spcPts val="300"/>
              </a:spcBef>
              <a:defRPr sz="1400">
                <a:solidFill>
                  <a:srgbClr val="116020"/>
                </a:solidFill>
              </a:defRPr>
            </a:pPr>
            <a:endParaRPr/>
          </a:p>
        </p:txBody>
      </p:sp>
      <p:sp>
        <p:nvSpPr>
          <p:cNvPr id="110" name="Rectangle 8"/>
          <p:cNvSpPr>
            <a:spLocks noGrp="1"/>
          </p:cNvSpPr>
          <p:nvPr>
            <p:ph type="body" sz="quarter" idx="14"/>
          </p:nvPr>
        </p:nvSpPr>
        <p:spPr>
          <a:xfrm>
            <a:off x="406400" y="381000"/>
            <a:ext cx="10769600" cy="228600"/>
          </a:xfrm>
          <a:prstGeom prst="rect">
            <a:avLst/>
          </a:prstGeom>
          <a:solidFill>
            <a:srgbClr val="D16014"/>
          </a:solidFill>
        </p:spPr>
        <p:txBody>
          <a:bodyPr lIns="0" tIns="0" rIns="0" bIns="0"/>
          <a:lstStyle/>
          <a:p>
            <a:pPr marL="0" indent="0">
              <a:spcBef>
                <a:spcPts val="0"/>
              </a:spcBef>
              <a:defRPr sz="1400" b="1" cap="all" spc="100">
                <a:solidFill>
                  <a:srgbClr val="FFFFFF"/>
                </a:solidFill>
              </a:defRPr>
            </a:pPr>
            <a:endParaRPr/>
          </a:p>
        </p:txBody>
      </p:sp>
      <p:sp>
        <p:nvSpPr>
          <p:cNvPr id="111"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22729517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D347-9610-41A8-AB52-B479CCB5E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C9A4B-DEB7-4CC8-802E-7BCD1A2C71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CB5F7-57F1-4F49-8EC8-2CB938C825FB}"/>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5" name="Footer Placeholder 4">
            <a:extLst>
              <a:ext uri="{FF2B5EF4-FFF2-40B4-BE49-F238E27FC236}">
                <a16:creationId xmlns:a16="http://schemas.microsoft.com/office/drawing/2014/main" id="{A7743798-25D5-4BB1-8439-0BA454A54F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CCB1FB-03D7-4CBE-B5EA-8AF53B2D9771}"/>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34120165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8" name="Body Level One…"/>
          <p:cNvSpPr txBox="1">
            <a:spLocks noGrp="1"/>
          </p:cNvSpPr>
          <p:nvPr>
            <p:ph type="body" sz="half" idx="1"/>
          </p:nvPr>
        </p:nvSpPr>
        <p:spPr>
          <a:xfrm>
            <a:off x="406400" y="4343400"/>
            <a:ext cx="10769600" cy="1981200"/>
          </a:xfrm>
          <a:prstGeom prst="rect">
            <a:avLst/>
          </a:prstGeom>
        </p:spPr>
        <p:txBody>
          <a:bodyPr numCol="3" spcCol="19050"/>
          <a:lstStyle>
            <a:lvl1pPr>
              <a:defRPr sz="1800">
                <a:solidFill>
                  <a:srgbClr val="116020"/>
                </a:solidFill>
              </a:defRPr>
            </a:lvl1pPr>
            <a:lvl2pPr indent="-342900">
              <a:defRPr sz="1800">
                <a:solidFill>
                  <a:srgbClr val="116020"/>
                </a:solidFill>
              </a:defRPr>
            </a:lvl2pPr>
            <a:lvl3pPr>
              <a:defRPr sz="1800">
                <a:solidFill>
                  <a:srgbClr val="116020"/>
                </a:solidFill>
              </a:defRPr>
            </a:lvl3pPr>
            <a:lvl4pPr>
              <a:defRPr sz="1800">
                <a:solidFill>
                  <a:srgbClr val="116020"/>
                </a:solidFill>
              </a:defRPr>
            </a:lvl4pPr>
            <a:lvl5pPr>
              <a:defRPr sz="1800">
                <a:solidFill>
                  <a:srgbClr val="116020"/>
                </a:solidFill>
              </a:defRPr>
            </a:lvl5pPr>
          </a:lstStyle>
          <a:p>
            <a:r>
              <a:t>Body Level One</a:t>
            </a:r>
          </a:p>
          <a:p>
            <a:pPr lvl="1"/>
            <a:r>
              <a:t>Body Level Two</a:t>
            </a:r>
          </a:p>
          <a:p>
            <a:pPr lvl="2"/>
            <a:r>
              <a:t>Body Level Three</a:t>
            </a:r>
          </a:p>
          <a:p>
            <a:pPr lvl="3"/>
            <a:r>
              <a:t>Body Level Four</a:t>
            </a:r>
          </a:p>
          <a:p>
            <a:pPr lvl="4"/>
            <a:r>
              <a:t>Body Level Five</a:t>
            </a:r>
          </a:p>
        </p:txBody>
      </p:sp>
      <p:sp>
        <p:nvSpPr>
          <p:cNvPr id="119" name="Picture Placeholder 11"/>
          <p:cNvSpPr>
            <a:spLocks noGrp="1"/>
          </p:cNvSpPr>
          <p:nvPr>
            <p:ph type="pic" idx="13"/>
          </p:nvPr>
        </p:nvSpPr>
        <p:spPr>
          <a:xfrm>
            <a:off x="406400" y="838200"/>
            <a:ext cx="10769600" cy="3200400"/>
          </a:xfrm>
          <a:prstGeom prst="rect">
            <a:avLst/>
          </a:prstGeom>
        </p:spPr>
        <p:txBody>
          <a:bodyPr lIns="91439" rIns="91439">
            <a:noAutofit/>
          </a:bodyPr>
          <a:lstStyle/>
          <a:p>
            <a:endParaRPr dirty="0"/>
          </a:p>
        </p:txBody>
      </p:sp>
      <p:sp>
        <p:nvSpPr>
          <p:cNvPr id="120" name="Rectangle 8"/>
          <p:cNvSpPr>
            <a:spLocks noGrp="1"/>
          </p:cNvSpPr>
          <p:nvPr>
            <p:ph type="body" sz="quarter" idx="14"/>
          </p:nvPr>
        </p:nvSpPr>
        <p:spPr>
          <a:xfrm>
            <a:off x="406400" y="381000"/>
            <a:ext cx="10769600" cy="228600"/>
          </a:xfrm>
          <a:prstGeom prst="rect">
            <a:avLst/>
          </a:prstGeom>
          <a:solidFill>
            <a:srgbClr val="D16014"/>
          </a:solidFill>
        </p:spPr>
        <p:txBody>
          <a:bodyPr lIns="0" tIns="0" rIns="0" bIns="0"/>
          <a:lstStyle/>
          <a:p>
            <a:pPr marL="0" indent="0">
              <a:spcBef>
                <a:spcPts val="0"/>
              </a:spcBef>
              <a:defRPr sz="1400" b="1" cap="all" spc="100">
                <a:solidFill>
                  <a:srgbClr val="FFFFFF"/>
                </a:solidFill>
              </a:defRPr>
            </a:pPr>
            <a:endParaRPr/>
          </a:p>
        </p:txBody>
      </p:sp>
      <p:sp>
        <p:nvSpPr>
          <p:cNvPr id="121"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666856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Custom Layout Chart">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4592864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3_Title">
    <p:spTree>
      <p:nvGrpSpPr>
        <p:cNvPr id="1" name=""/>
        <p:cNvGrpSpPr/>
        <p:nvPr/>
      </p:nvGrpSpPr>
      <p:grpSpPr>
        <a:xfrm>
          <a:off x="0" y="0"/>
          <a:ext cx="0" cy="0"/>
          <a:chOff x="0" y="0"/>
          <a:chExt cx="0" cy="0"/>
        </a:xfrm>
      </p:grpSpPr>
      <p:grpSp>
        <p:nvGrpSpPr>
          <p:cNvPr id="137" name="Rectangle 10"/>
          <p:cNvGrpSpPr/>
          <p:nvPr/>
        </p:nvGrpSpPr>
        <p:grpSpPr>
          <a:xfrm>
            <a:off x="0" y="4343400"/>
            <a:ext cx="12192000" cy="609600"/>
            <a:chOff x="0" y="0"/>
            <a:chExt cx="12192000" cy="609600"/>
          </a:xfrm>
        </p:grpSpPr>
        <p:sp>
          <p:nvSpPr>
            <p:cNvPr id="135" name="Rectangle"/>
            <p:cNvSpPr/>
            <p:nvPr/>
          </p:nvSpPr>
          <p:spPr>
            <a:xfrm>
              <a:off x="0" y="0"/>
              <a:ext cx="12192000" cy="609600"/>
            </a:xfrm>
            <a:prstGeom prst="rect">
              <a:avLst/>
            </a:prstGeom>
            <a:solidFill>
              <a:srgbClr val="463E38">
                <a:alpha val="75000"/>
              </a:srgbClr>
            </a:solidFill>
            <a:ln w="12700" cap="flat">
              <a:noFill/>
              <a:miter lim="400000"/>
            </a:ln>
            <a:effectLst/>
          </p:spPr>
          <p:txBody>
            <a:bodyPr wrap="square" lIns="45719" tIns="45719" rIns="45719" bIns="45719" numCol="1" anchor="ctr">
              <a:noAutofit/>
            </a:bodyPr>
            <a:lstStyle/>
            <a:p>
              <a:pPr algn="ctr"/>
              <a:endParaRPr dirty="0"/>
            </a:p>
          </p:txBody>
        </p:sp>
        <p:sp>
          <p:nvSpPr>
            <p:cNvPr id="136" name="Text"/>
            <p:cNvSpPr txBox="1"/>
            <p:nvPr/>
          </p:nvSpPr>
          <p:spPr>
            <a:xfrm>
              <a:off x="0" y="119379"/>
              <a:ext cx="12192000" cy="370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lstStyle>
            <a:p>
              <a:r>
                <a:rPr dirty="0"/>
                <a:t> </a:t>
              </a:r>
            </a:p>
          </p:txBody>
        </p:sp>
      </p:grpSp>
      <p:sp>
        <p:nvSpPr>
          <p:cNvPr id="138" name="Title Text"/>
          <p:cNvSpPr txBox="1">
            <a:spLocks noGrp="1"/>
          </p:cNvSpPr>
          <p:nvPr>
            <p:ph type="title"/>
          </p:nvPr>
        </p:nvSpPr>
        <p:spPr>
          <a:xfrm>
            <a:off x="76200" y="4495800"/>
            <a:ext cx="9652000" cy="533400"/>
          </a:xfrm>
          <a:prstGeom prst="rect">
            <a:avLst/>
          </a:prstGeom>
        </p:spPr>
        <p:txBody>
          <a:bodyPr anchor="t">
            <a:normAutofit/>
          </a:bodyPr>
          <a:lstStyle>
            <a:lvl1pPr>
              <a:defRPr sz="2000" b="1" cap="all" spc="150">
                <a:latin typeface="Arial"/>
                <a:ea typeface="Arial"/>
                <a:cs typeface="Arial"/>
                <a:sym typeface="Arial"/>
              </a:defRPr>
            </a:lvl1pPr>
          </a:lstStyle>
          <a:p>
            <a:r>
              <a:t>Title Text</a:t>
            </a:r>
          </a:p>
        </p:txBody>
      </p:sp>
      <p:sp>
        <p:nvSpPr>
          <p:cNvPr id="139" name="Body Level One…"/>
          <p:cNvSpPr txBox="1">
            <a:spLocks noGrp="1"/>
          </p:cNvSpPr>
          <p:nvPr>
            <p:ph type="body" sz="quarter" idx="1"/>
          </p:nvPr>
        </p:nvSpPr>
        <p:spPr>
          <a:xfrm>
            <a:off x="76200" y="5010911"/>
            <a:ext cx="9245600" cy="228601"/>
          </a:xfrm>
          <a:prstGeom prst="rect">
            <a:avLst/>
          </a:prstGeom>
          <a:solidFill>
            <a:srgbClr val="FFFFFF"/>
          </a:solidFill>
        </p:spPr>
        <p:txBody>
          <a:bodyPr/>
          <a:lstStyle>
            <a:lvl1pPr marL="0" indent="0">
              <a:spcBef>
                <a:spcPts val="300"/>
              </a:spcBef>
              <a:defRPr sz="1300" b="1">
                <a:solidFill>
                  <a:srgbClr val="665A52"/>
                </a:solidFill>
              </a:defRPr>
            </a:lvl1pPr>
            <a:lvl2pPr marL="0" indent="457200">
              <a:spcBef>
                <a:spcPts val="300"/>
              </a:spcBef>
              <a:defRPr sz="1300" b="1">
                <a:solidFill>
                  <a:srgbClr val="665A52"/>
                </a:solidFill>
              </a:defRPr>
            </a:lvl2pPr>
            <a:lvl3pPr marL="0" indent="914400">
              <a:spcBef>
                <a:spcPts val="300"/>
              </a:spcBef>
              <a:defRPr sz="1300" b="1">
                <a:solidFill>
                  <a:srgbClr val="665A52"/>
                </a:solidFill>
              </a:defRPr>
            </a:lvl3pPr>
            <a:lvl4pPr marL="0" indent="1371600">
              <a:spcBef>
                <a:spcPts val="300"/>
              </a:spcBef>
              <a:defRPr sz="1300" b="1">
                <a:solidFill>
                  <a:srgbClr val="665A52"/>
                </a:solidFill>
              </a:defRPr>
            </a:lvl4pPr>
            <a:lvl5pPr marL="0" indent="1828800">
              <a:spcBef>
                <a:spcPts val="300"/>
              </a:spcBef>
              <a:defRPr sz="1300" b="1">
                <a:solidFill>
                  <a:srgbClr val="665A52"/>
                </a:solidFill>
              </a:defRPr>
            </a:lvl5pPr>
          </a:lstStyle>
          <a:p>
            <a:r>
              <a:t>Body Level One</a:t>
            </a:r>
          </a:p>
          <a:p>
            <a:pPr lvl="1"/>
            <a:r>
              <a:t>Body Level Two</a:t>
            </a:r>
          </a:p>
          <a:p>
            <a:pPr lvl="2"/>
            <a:r>
              <a:t>Body Level Three</a:t>
            </a:r>
          </a:p>
          <a:p>
            <a:pPr lvl="3"/>
            <a:r>
              <a:t>Body Level Four</a:t>
            </a:r>
          </a:p>
          <a:p>
            <a:pPr lvl="4"/>
            <a:r>
              <a:t>Body Level Five</a:t>
            </a:r>
          </a:p>
        </p:txBody>
      </p:sp>
      <p:sp>
        <p:nvSpPr>
          <p:cNvPr id="14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528188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Section Divider 1">
    <p:spTree>
      <p:nvGrpSpPr>
        <p:cNvPr id="1" name=""/>
        <p:cNvGrpSpPr/>
        <p:nvPr/>
      </p:nvGrpSpPr>
      <p:grpSpPr>
        <a:xfrm>
          <a:off x="0" y="0"/>
          <a:ext cx="0" cy="0"/>
          <a:chOff x="0" y="0"/>
          <a:chExt cx="0" cy="0"/>
        </a:xfrm>
      </p:grpSpPr>
      <p:sp>
        <p:nvSpPr>
          <p:cNvPr id="147" name="Rectangle 2"/>
          <p:cNvSpPr/>
          <p:nvPr/>
        </p:nvSpPr>
        <p:spPr>
          <a:xfrm>
            <a:off x="0" y="0"/>
            <a:ext cx="12192000" cy="6858000"/>
          </a:xfrm>
          <a:prstGeom prst="rect">
            <a:avLst/>
          </a:prstGeom>
          <a:solidFill>
            <a:srgbClr val="D16014"/>
          </a:solidFill>
          <a:ln w="12700">
            <a:miter lim="400000"/>
          </a:ln>
        </p:spPr>
        <p:txBody>
          <a:bodyPr lIns="45719" rIns="45719" anchor="ctr"/>
          <a:lstStyle/>
          <a:p>
            <a:pPr algn="ctr"/>
            <a:endParaRPr dirty="0"/>
          </a:p>
        </p:txBody>
      </p:sp>
      <p:sp>
        <p:nvSpPr>
          <p:cNvPr id="148" name="Title Text"/>
          <p:cNvSpPr txBox="1">
            <a:spLocks noGrp="1"/>
          </p:cNvSpPr>
          <p:nvPr>
            <p:ph type="title"/>
          </p:nvPr>
        </p:nvSpPr>
        <p:spPr>
          <a:xfrm>
            <a:off x="266700" y="533400"/>
            <a:ext cx="11658600" cy="533400"/>
          </a:xfrm>
          <a:prstGeom prst="rect">
            <a:avLst/>
          </a:prstGeom>
        </p:spPr>
        <p:txBody>
          <a:bodyPr anchor="t">
            <a:normAutofit/>
          </a:bodyPr>
          <a:lstStyle>
            <a:lvl1pPr>
              <a:defRPr sz="2000" b="1" cap="all" spc="150">
                <a:latin typeface="Arial"/>
                <a:ea typeface="Arial"/>
                <a:cs typeface="Arial"/>
                <a:sym typeface="Arial"/>
              </a:defRPr>
            </a:lvl1pPr>
          </a:lstStyle>
          <a:p>
            <a:r>
              <a:t>Title Text</a:t>
            </a:r>
          </a:p>
        </p:txBody>
      </p:sp>
      <p:pic>
        <p:nvPicPr>
          <p:cNvPr id="149" name="Picture 1" descr="Picture 1"/>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5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22671432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1_Section Divider 1">
    <p:spTree>
      <p:nvGrpSpPr>
        <p:cNvPr id="1" name=""/>
        <p:cNvGrpSpPr/>
        <p:nvPr/>
      </p:nvGrpSpPr>
      <p:grpSpPr>
        <a:xfrm>
          <a:off x="0" y="0"/>
          <a:ext cx="0" cy="0"/>
          <a:chOff x="0" y="0"/>
          <a:chExt cx="0" cy="0"/>
        </a:xfrm>
      </p:grpSpPr>
      <p:sp>
        <p:nvSpPr>
          <p:cNvPr id="157" name="Rectangle 2"/>
          <p:cNvSpPr/>
          <p:nvPr/>
        </p:nvSpPr>
        <p:spPr>
          <a:xfrm>
            <a:off x="0" y="0"/>
            <a:ext cx="12192000" cy="6858000"/>
          </a:xfrm>
          <a:prstGeom prst="rect">
            <a:avLst/>
          </a:prstGeom>
          <a:solidFill>
            <a:srgbClr val="1A6613"/>
          </a:solidFill>
          <a:ln w="12700">
            <a:miter lim="400000"/>
          </a:ln>
        </p:spPr>
        <p:txBody>
          <a:bodyPr lIns="45719" rIns="45719" anchor="ctr"/>
          <a:lstStyle/>
          <a:p>
            <a:pPr algn="ctr"/>
            <a:endParaRPr dirty="0"/>
          </a:p>
        </p:txBody>
      </p:sp>
      <p:pic>
        <p:nvPicPr>
          <p:cNvPr id="158" name="Picture 1" descr="Picture 1"/>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59" name="Title Text"/>
          <p:cNvSpPr txBox="1">
            <a:spLocks noGrp="1"/>
          </p:cNvSpPr>
          <p:nvPr>
            <p:ph type="title"/>
          </p:nvPr>
        </p:nvSpPr>
        <p:spPr>
          <a:xfrm>
            <a:off x="266700" y="533400"/>
            <a:ext cx="11658600" cy="533400"/>
          </a:xfrm>
          <a:prstGeom prst="rect">
            <a:avLst/>
          </a:prstGeom>
        </p:spPr>
        <p:txBody>
          <a:bodyPr anchor="t">
            <a:normAutofit/>
          </a:bodyPr>
          <a:lstStyle>
            <a:lvl1pPr algn="r">
              <a:defRPr sz="2000" b="1" cap="all" spc="150">
                <a:latin typeface="Arial"/>
                <a:ea typeface="Arial"/>
                <a:cs typeface="Arial"/>
                <a:sym typeface="Arial"/>
              </a:defRPr>
            </a:lvl1pPr>
          </a:lstStyle>
          <a:p>
            <a:r>
              <a:t>Title Text</a:t>
            </a:r>
          </a:p>
        </p:txBody>
      </p:sp>
      <p:sp>
        <p:nvSpPr>
          <p:cNvPr id="16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0152157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2_Section Divider 1">
    <p:spTree>
      <p:nvGrpSpPr>
        <p:cNvPr id="1" name=""/>
        <p:cNvGrpSpPr/>
        <p:nvPr/>
      </p:nvGrpSpPr>
      <p:grpSpPr>
        <a:xfrm>
          <a:off x="0" y="0"/>
          <a:ext cx="0" cy="0"/>
          <a:chOff x="0" y="0"/>
          <a:chExt cx="0" cy="0"/>
        </a:xfrm>
      </p:grpSpPr>
      <p:sp>
        <p:nvSpPr>
          <p:cNvPr id="167" name="Rectangle 2"/>
          <p:cNvSpPr/>
          <p:nvPr/>
        </p:nvSpPr>
        <p:spPr>
          <a:xfrm>
            <a:off x="0" y="0"/>
            <a:ext cx="12192000" cy="6858000"/>
          </a:xfrm>
          <a:prstGeom prst="rect">
            <a:avLst/>
          </a:prstGeom>
          <a:solidFill>
            <a:schemeClr val="accent2"/>
          </a:solidFill>
          <a:ln w="12700">
            <a:miter lim="400000"/>
          </a:ln>
        </p:spPr>
        <p:txBody>
          <a:bodyPr lIns="45719" rIns="45719" anchor="ctr"/>
          <a:lstStyle/>
          <a:p>
            <a:pPr algn="ctr"/>
            <a:endParaRPr dirty="0"/>
          </a:p>
        </p:txBody>
      </p:sp>
      <p:sp>
        <p:nvSpPr>
          <p:cNvPr id="168" name="Title Text"/>
          <p:cNvSpPr txBox="1">
            <a:spLocks noGrp="1"/>
          </p:cNvSpPr>
          <p:nvPr>
            <p:ph type="title"/>
          </p:nvPr>
        </p:nvSpPr>
        <p:spPr>
          <a:xfrm>
            <a:off x="266700" y="533400"/>
            <a:ext cx="11658600" cy="533400"/>
          </a:xfrm>
          <a:prstGeom prst="rect">
            <a:avLst/>
          </a:prstGeom>
        </p:spPr>
        <p:txBody>
          <a:bodyPr anchor="t">
            <a:normAutofit/>
          </a:bodyPr>
          <a:lstStyle>
            <a:lvl1pPr>
              <a:defRPr sz="2000" b="1" cap="all" spc="150">
                <a:latin typeface="Arial"/>
                <a:ea typeface="Arial"/>
                <a:cs typeface="Arial"/>
                <a:sym typeface="Arial"/>
              </a:defRPr>
            </a:lvl1pPr>
          </a:lstStyle>
          <a:p>
            <a:r>
              <a:t>Title Text</a:t>
            </a:r>
          </a:p>
        </p:txBody>
      </p:sp>
      <p:pic>
        <p:nvPicPr>
          <p:cNvPr id="169" name="Picture 3" descr="Picture 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7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2592543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3_Section Divider 1">
    <p:spTree>
      <p:nvGrpSpPr>
        <p:cNvPr id="1" name=""/>
        <p:cNvGrpSpPr/>
        <p:nvPr/>
      </p:nvGrpSpPr>
      <p:grpSpPr>
        <a:xfrm>
          <a:off x="0" y="0"/>
          <a:ext cx="0" cy="0"/>
          <a:chOff x="0" y="0"/>
          <a:chExt cx="0" cy="0"/>
        </a:xfrm>
      </p:grpSpPr>
      <p:sp>
        <p:nvSpPr>
          <p:cNvPr id="177" name="Rectangle 2"/>
          <p:cNvSpPr/>
          <p:nvPr/>
        </p:nvSpPr>
        <p:spPr>
          <a:xfrm>
            <a:off x="0" y="0"/>
            <a:ext cx="12192000" cy="6858000"/>
          </a:xfrm>
          <a:prstGeom prst="rect">
            <a:avLst/>
          </a:prstGeom>
          <a:solidFill>
            <a:srgbClr val="808080"/>
          </a:solidFill>
          <a:ln w="12700">
            <a:miter lim="400000"/>
          </a:ln>
        </p:spPr>
        <p:txBody>
          <a:bodyPr lIns="45719" rIns="45719" anchor="ctr"/>
          <a:lstStyle/>
          <a:p>
            <a:pPr algn="ctr"/>
            <a:endParaRPr dirty="0"/>
          </a:p>
        </p:txBody>
      </p:sp>
      <p:pic>
        <p:nvPicPr>
          <p:cNvPr id="178" name="Picture 3" descr="Picture 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79" name="Title Text"/>
          <p:cNvSpPr txBox="1">
            <a:spLocks noGrp="1"/>
          </p:cNvSpPr>
          <p:nvPr>
            <p:ph type="title"/>
          </p:nvPr>
        </p:nvSpPr>
        <p:spPr>
          <a:xfrm>
            <a:off x="266700" y="533400"/>
            <a:ext cx="11658600" cy="533400"/>
          </a:xfrm>
          <a:prstGeom prst="rect">
            <a:avLst/>
          </a:prstGeom>
        </p:spPr>
        <p:txBody>
          <a:bodyPr anchor="t">
            <a:normAutofit/>
          </a:bodyPr>
          <a:lstStyle>
            <a:lvl1pPr algn="r">
              <a:defRPr sz="2000" cap="all" spc="150">
                <a:latin typeface="Arial"/>
                <a:ea typeface="Arial"/>
                <a:cs typeface="Arial"/>
                <a:sym typeface="Arial"/>
              </a:defRPr>
            </a:lvl1pPr>
          </a:lstStyle>
          <a:p>
            <a:r>
              <a:t>Title Text</a:t>
            </a:r>
          </a:p>
        </p:txBody>
      </p:sp>
      <p:sp>
        <p:nvSpPr>
          <p:cNvPr id="18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21944995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Section Divider 2">
    <p:spTree>
      <p:nvGrpSpPr>
        <p:cNvPr id="1" name=""/>
        <p:cNvGrpSpPr/>
        <p:nvPr/>
      </p:nvGrpSpPr>
      <p:grpSpPr>
        <a:xfrm>
          <a:off x="0" y="0"/>
          <a:ext cx="0" cy="0"/>
          <a:chOff x="0" y="0"/>
          <a:chExt cx="0" cy="0"/>
        </a:xfrm>
      </p:grpSpPr>
      <p:sp>
        <p:nvSpPr>
          <p:cNvPr id="187" name="Rectangle 2"/>
          <p:cNvSpPr/>
          <p:nvPr/>
        </p:nvSpPr>
        <p:spPr>
          <a:xfrm>
            <a:off x="0" y="0"/>
            <a:ext cx="12192000" cy="6858000"/>
          </a:xfrm>
          <a:prstGeom prst="rect">
            <a:avLst/>
          </a:prstGeom>
          <a:solidFill>
            <a:schemeClr val="accent5"/>
          </a:solidFill>
          <a:ln w="12700">
            <a:miter lim="400000"/>
          </a:ln>
        </p:spPr>
        <p:txBody>
          <a:bodyPr lIns="45719" rIns="45719" anchor="ctr"/>
          <a:lstStyle/>
          <a:p>
            <a:pPr algn="ctr"/>
            <a:endParaRPr dirty="0"/>
          </a:p>
        </p:txBody>
      </p:sp>
      <p:sp>
        <p:nvSpPr>
          <p:cNvPr id="188" name="Title Text"/>
          <p:cNvSpPr txBox="1">
            <a:spLocks noGrp="1"/>
          </p:cNvSpPr>
          <p:nvPr>
            <p:ph type="title"/>
          </p:nvPr>
        </p:nvSpPr>
        <p:spPr>
          <a:xfrm>
            <a:off x="266700" y="533400"/>
            <a:ext cx="11658600" cy="533400"/>
          </a:xfrm>
          <a:prstGeom prst="rect">
            <a:avLst/>
          </a:prstGeom>
        </p:spPr>
        <p:txBody>
          <a:bodyPr anchor="t">
            <a:normAutofit/>
          </a:bodyPr>
          <a:lstStyle>
            <a:lvl1pPr>
              <a:defRPr sz="2000" cap="all" spc="150"/>
            </a:lvl1pPr>
          </a:lstStyle>
          <a:p>
            <a:r>
              <a:t>Title Text</a:t>
            </a:r>
          </a:p>
        </p:txBody>
      </p:sp>
      <p:pic>
        <p:nvPicPr>
          <p:cNvPr id="189" name="Picture 3" descr="Picture 3"/>
          <p:cNvPicPr>
            <a:picLocks noChangeAspect="1"/>
          </p:cNvPicPr>
          <p:nvPr/>
        </p:nvPicPr>
        <p:blipFill>
          <a:blip r:embed="rId2">
            <a:extLst/>
          </a:blip>
          <a:stretch>
            <a:fillRect/>
          </a:stretch>
        </p:blipFill>
        <p:spPr>
          <a:xfrm>
            <a:off x="76200" y="0"/>
            <a:ext cx="12192000" cy="6858000"/>
          </a:xfrm>
          <a:prstGeom prst="rect">
            <a:avLst/>
          </a:prstGeom>
          <a:ln w="12700">
            <a:miter lim="400000"/>
          </a:ln>
        </p:spPr>
      </p:pic>
      <p:sp>
        <p:nvSpPr>
          <p:cNvPr id="19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21854110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Section Divider 3">
    <p:spTree>
      <p:nvGrpSpPr>
        <p:cNvPr id="1" name=""/>
        <p:cNvGrpSpPr/>
        <p:nvPr/>
      </p:nvGrpSpPr>
      <p:grpSpPr>
        <a:xfrm>
          <a:off x="0" y="0"/>
          <a:ext cx="0" cy="0"/>
          <a:chOff x="0" y="0"/>
          <a:chExt cx="0" cy="0"/>
        </a:xfrm>
      </p:grpSpPr>
      <p:sp>
        <p:nvSpPr>
          <p:cNvPr id="197" name="Rectangle 6"/>
          <p:cNvSpPr/>
          <p:nvPr/>
        </p:nvSpPr>
        <p:spPr>
          <a:xfrm>
            <a:off x="0" y="0"/>
            <a:ext cx="12192000" cy="6889750"/>
          </a:xfrm>
          <a:prstGeom prst="rect">
            <a:avLst/>
          </a:prstGeom>
          <a:solidFill>
            <a:schemeClr val="accent2"/>
          </a:solidFill>
          <a:ln w="12700">
            <a:miter lim="400000"/>
          </a:ln>
        </p:spPr>
        <p:txBody>
          <a:bodyPr lIns="45719" rIns="45719" anchor="ctr"/>
          <a:lstStyle/>
          <a:p>
            <a:pPr algn="ctr"/>
            <a:endParaRPr dirty="0"/>
          </a:p>
        </p:txBody>
      </p:sp>
      <p:pic>
        <p:nvPicPr>
          <p:cNvPr id="198" name="Picture 1" descr="Picture 1"/>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99" name="Title Text"/>
          <p:cNvSpPr txBox="1">
            <a:spLocks noGrp="1"/>
          </p:cNvSpPr>
          <p:nvPr>
            <p:ph type="title"/>
          </p:nvPr>
        </p:nvSpPr>
        <p:spPr>
          <a:xfrm>
            <a:off x="266700" y="533400"/>
            <a:ext cx="11658600" cy="533400"/>
          </a:xfrm>
          <a:prstGeom prst="rect">
            <a:avLst/>
          </a:prstGeom>
        </p:spPr>
        <p:txBody>
          <a:bodyPr anchor="t">
            <a:normAutofit/>
          </a:bodyPr>
          <a:lstStyle>
            <a:lvl1pPr>
              <a:defRPr sz="2000" b="1" cap="all" spc="150">
                <a:solidFill>
                  <a:srgbClr val="000000"/>
                </a:solidFill>
                <a:latin typeface="Arial"/>
                <a:ea typeface="Arial"/>
                <a:cs typeface="Arial"/>
                <a:sym typeface="Arial"/>
              </a:defRPr>
            </a:lvl1pPr>
          </a:lstStyle>
          <a:p>
            <a:r>
              <a:t>Title Text</a:t>
            </a:r>
          </a:p>
        </p:txBody>
      </p:sp>
      <p:sp>
        <p:nvSpPr>
          <p:cNvPr id="20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6027939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Section Divider 4">
    <p:spTree>
      <p:nvGrpSpPr>
        <p:cNvPr id="1" name=""/>
        <p:cNvGrpSpPr/>
        <p:nvPr/>
      </p:nvGrpSpPr>
      <p:grpSpPr>
        <a:xfrm>
          <a:off x="0" y="0"/>
          <a:ext cx="0" cy="0"/>
          <a:chOff x="0" y="0"/>
          <a:chExt cx="0" cy="0"/>
        </a:xfrm>
      </p:grpSpPr>
      <p:sp>
        <p:nvSpPr>
          <p:cNvPr id="207" name="Rectangle 6"/>
          <p:cNvSpPr/>
          <p:nvPr/>
        </p:nvSpPr>
        <p:spPr>
          <a:xfrm>
            <a:off x="0" y="0"/>
            <a:ext cx="12192000" cy="6889750"/>
          </a:xfrm>
          <a:prstGeom prst="rect">
            <a:avLst/>
          </a:prstGeom>
          <a:solidFill>
            <a:srgbClr val="1E6E86"/>
          </a:solidFill>
          <a:ln w="12700">
            <a:miter lim="400000"/>
          </a:ln>
        </p:spPr>
        <p:txBody>
          <a:bodyPr lIns="45719" rIns="45719" anchor="ctr"/>
          <a:lstStyle/>
          <a:p>
            <a:pPr algn="ctr"/>
            <a:endParaRPr dirty="0"/>
          </a:p>
        </p:txBody>
      </p:sp>
      <p:pic>
        <p:nvPicPr>
          <p:cNvPr id="208" name="Picture 2" descr="Picture 2"/>
          <p:cNvPicPr>
            <a:picLocks noChangeAspect="1"/>
          </p:cNvPicPr>
          <p:nvPr/>
        </p:nvPicPr>
        <p:blipFill>
          <a:blip r:embed="rId2">
            <a:extLst/>
          </a:blip>
          <a:stretch>
            <a:fillRect/>
          </a:stretch>
        </p:blipFill>
        <p:spPr>
          <a:xfrm>
            <a:off x="0" y="31750"/>
            <a:ext cx="12192000" cy="6858000"/>
          </a:xfrm>
          <a:prstGeom prst="rect">
            <a:avLst/>
          </a:prstGeom>
          <a:ln w="12700">
            <a:miter lim="400000"/>
          </a:ln>
        </p:spPr>
      </p:pic>
      <p:sp>
        <p:nvSpPr>
          <p:cNvPr id="209" name="Title Text"/>
          <p:cNvSpPr txBox="1">
            <a:spLocks noGrp="1"/>
          </p:cNvSpPr>
          <p:nvPr>
            <p:ph type="title"/>
          </p:nvPr>
        </p:nvSpPr>
        <p:spPr>
          <a:xfrm>
            <a:off x="266700" y="152400"/>
            <a:ext cx="11658600" cy="533400"/>
          </a:xfrm>
          <a:prstGeom prst="rect">
            <a:avLst/>
          </a:prstGeom>
        </p:spPr>
        <p:txBody>
          <a:bodyPr anchor="t">
            <a:normAutofit/>
          </a:bodyPr>
          <a:lstStyle>
            <a:lvl1pPr>
              <a:defRPr sz="2000" b="1" cap="all" spc="150">
                <a:latin typeface="Arial"/>
                <a:ea typeface="Arial"/>
                <a:cs typeface="Arial"/>
                <a:sym typeface="Arial"/>
              </a:defRPr>
            </a:lvl1pPr>
          </a:lstStyle>
          <a:p>
            <a:r>
              <a:t>Title Text</a:t>
            </a:r>
          </a:p>
        </p:txBody>
      </p:sp>
      <p:sp>
        <p:nvSpPr>
          <p:cNvPr id="210" name="Slide Number"/>
          <p:cNvSpPr txBox="1">
            <a:spLocks noGrp="1"/>
          </p:cNvSpPr>
          <p:nvPr>
            <p:ph type="sldNum" sz="quarter" idx="2"/>
          </p:nvPr>
        </p:nvSpPr>
        <p:spPr>
          <a:xfrm>
            <a:off x="5892800" y="6172200"/>
            <a:ext cx="2844800" cy="368301"/>
          </a:xfrm>
          <a:prstGeom prst="rect">
            <a:avLst/>
          </a:prstGeom>
        </p:spPr>
        <p:txBody>
          <a:bodyPr anchor="ctr"/>
          <a:lstStyle>
            <a:lvl1pPr algn="r">
              <a:defRPr sz="1200">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15012999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56F1-C071-4E55-AA18-5F7BD3933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2F112C-5DB4-4E18-BE48-79D3F1A07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E51536-3183-4A96-BE3A-F529EB6EC379}"/>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5" name="Footer Placeholder 4">
            <a:extLst>
              <a:ext uri="{FF2B5EF4-FFF2-40B4-BE49-F238E27FC236}">
                <a16:creationId xmlns:a16="http://schemas.microsoft.com/office/drawing/2014/main" id="{3B4DD886-E621-4BE2-BB3C-F6FC8446EC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ED4232-FB22-482B-B875-8D3294D84B59}"/>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25969330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19" name="bk object 16"/>
          <p:cNvGrpSpPr/>
          <p:nvPr/>
        </p:nvGrpSpPr>
        <p:grpSpPr>
          <a:xfrm>
            <a:off x="3046" y="6128003"/>
            <a:ext cx="12188954" cy="729996"/>
            <a:chOff x="0" y="0"/>
            <a:chExt cx="12188952" cy="729995"/>
          </a:xfrm>
        </p:grpSpPr>
        <p:sp>
          <p:nvSpPr>
            <p:cNvPr id="217" name="Shape"/>
            <p:cNvSpPr/>
            <p:nvPr/>
          </p:nvSpPr>
          <p:spPr>
            <a:xfrm>
              <a:off x="0" y="324358"/>
              <a:ext cx="12188953" cy="405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398"/>
                  </a:lnTo>
                  <a:lnTo>
                    <a:pt x="1946" y="398"/>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218" name="Shape"/>
            <p:cNvSpPr/>
            <p:nvPr/>
          </p:nvSpPr>
          <p:spPr>
            <a:xfrm>
              <a:off x="1098409" y="0"/>
              <a:ext cx="11090544" cy="3318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69" y="337"/>
                  </a:lnTo>
                  <a:lnTo>
                    <a:pt x="19682" y="4271"/>
                  </a:lnTo>
                  <a:lnTo>
                    <a:pt x="15782" y="10524"/>
                  </a:lnTo>
                  <a:lnTo>
                    <a:pt x="7881" y="18517"/>
                  </a:lnTo>
                  <a:lnTo>
                    <a:pt x="0" y="21600"/>
                  </a:lnTo>
                  <a:lnTo>
                    <a:pt x="21600" y="21600"/>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grpSp>
        <p:nvGrpSpPr>
          <p:cNvPr id="222" name="bk object 17"/>
          <p:cNvGrpSpPr/>
          <p:nvPr/>
        </p:nvGrpSpPr>
        <p:grpSpPr>
          <a:xfrm>
            <a:off x="3046" y="5977128"/>
            <a:ext cx="12188954" cy="461462"/>
            <a:chOff x="0" y="0"/>
            <a:chExt cx="12188952" cy="461460"/>
          </a:xfrm>
        </p:grpSpPr>
        <p:sp>
          <p:nvSpPr>
            <p:cNvPr id="220" name="Shape"/>
            <p:cNvSpPr/>
            <p:nvPr/>
          </p:nvSpPr>
          <p:spPr>
            <a:xfrm>
              <a:off x="0" y="375030"/>
              <a:ext cx="6632547" cy="864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742"/>
                  </a:lnTo>
                  <a:lnTo>
                    <a:pt x="4426" y="21600"/>
                  </a:lnTo>
                  <a:lnTo>
                    <a:pt x="17982" y="7663"/>
                  </a:lnTo>
                  <a:lnTo>
                    <a:pt x="21600" y="616"/>
                  </a:lnTo>
                  <a:lnTo>
                    <a:pt x="3300" y="616"/>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221" name="Shape"/>
            <p:cNvSpPr/>
            <p:nvPr/>
          </p:nvSpPr>
          <p:spPr>
            <a:xfrm>
              <a:off x="1013164" y="0"/>
              <a:ext cx="11175789" cy="3774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836" y="15487"/>
                  </a:lnTo>
                  <a:lnTo>
                    <a:pt x="6680" y="19855"/>
                  </a:lnTo>
                  <a:lnTo>
                    <a:pt x="6462" y="19976"/>
                  </a:lnTo>
                  <a:lnTo>
                    <a:pt x="0" y="21600"/>
                  </a:lnTo>
                  <a:lnTo>
                    <a:pt x="10861" y="21600"/>
                  </a:lnTo>
                  <a:lnTo>
                    <a:pt x="12833" y="19855"/>
                  </a:lnTo>
                  <a:lnTo>
                    <a:pt x="17356" y="14608"/>
                  </a:lnTo>
                  <a:lnTo>
                    <a:pt x="20190" y="9847"/>
                  </a:lnTo>
                  <a:lnTo>
                    <a:pt x="21600" y="6748"/>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sp>
        <p:nvSpPr>
          <p:cNvPr id="223" name="Title Text"/>
          <p:cNvSpPr txBox="1">
            <a:spLocks noGrp="1"/>
          </p:cNvSpPr>
          <p:nvPr>
            <p:ph type="title"/>
          </p:nvPr>
        </p:nvSpPr>
        <p:spPr>
          <a:xfrm>
            <a:off x="214133" y="248047"/>
            <a:ext cx="11763734" cy="678182"/>
          </a:xfrm>
          <a:prstGeom prst="rect">
            <a:avLst/>
          </a:prstGeom>
        </p:spPr>
        <p:txBody>
          <a:bodyPr lIns="0" tIns="0" rIns="0" bIns="0" anchor="t">
            <a:normAutofit/>
          </a:bodyPr>
          <a:lstStyle>
            <a:lvl1pPr>
              <a:defRPr sz="2800" cap="none">
                <a:solidFill>
                  <a:srgbClr val="000000"/>
                </a:solidFill>
                <a:latin typeface="Calibri Light"/>
                <a:ea typeface="Calibri Light"/>
                <a:cs typeface="Calibri Light"/>
                <a:sym typeface="Calibri Light"/>
              </a:defRPr>
            </a:lvl1pPr>
          </a:lstStyle>
          <a:p>
            <a:r>
              <a:t>Title Text</a:t>
            </a:r>
          </a:p>
        </p:txBody>
      </p:sp>
      <p:sp>
        <p:nvSpPr>
          <p:cNvPr id="224" name="Body Level One…"/>
          <p:cNvSpPr txBox="1">
            <a:spLocks noGrp="1"/>
          </p:cNvSpPr>
          <p:nvPr>
            <p:ph type="body" sz="half" idx="1"/>
          </p:nvPr>
        </p:nvSpPr>
        <p:spPr>
          <a:xfrm>
            <a:off x="1527605" y="1640658"/>
            <a:ext cx="9136789" cy="3556001"/>
          </a:xfrm>
          <a:prstGeom prst="rect">
            <a:avLst/>
          </a:prstGeom>
        </p:spPr>
        <p:txBody>
          <a:bodyPr lIns="0" tIns="0" rIns="0" bIns="0"/>
          <a:lstStyle>
            <a:lvl1pPr marL="0" indent="0">
              <a:spcBef>
                <a:spcPts val="0"/>
              </a:spcBef>
              <a:defRPr sz="2800">
                <a:latin typeface="Calibri Light"/>
                <a:ea typeface="Calibri Light"/>
                <a:cs typeface="Calibri Light"/>
                <a:sym typeface="Calibri Light"/>
              </a:defRPr>
            </a:lvl1pPr>
            <a:lvl2pPr marL="0" indent="457200">
              <a:spcBef>
                <a:spcPts val="0"/>
              </a:spcBef>
              <a:defRPr sz="2800">
                <a:latin typeface="Calibri Light"/>
                <a:ea typeface="Calibri Light"/>
                <a:cs typeface="Calibri Light"/>
                <a:sym typeface="Calibri Light"/>
              </a:defRPr>
            </a:lvl2pPr>
            <a:lvl3pPr marL="0" indent="914400">
              <a:spcBef>
                <a:spcPts val="0"/>
              </a:spcBef>
              <a:defRPr sz="2800">
                <a:latin typeface="Calibri Light"/>
                <a:ea typeface="Calibri Light"/>
                <a:cs typeface="Calibri Light"/>
                <a:sym typeface="Calibri Light"/>
              </a:defRPr>
            </a:lvl3pPr>
            <a:lvl4pPr marL="0" indent="1371600">
              <a:spcBef>
                <a:spcPts val="0"/>
              </a:spcBef>
              <a:defRPr sz="2800">
                <a:latin typeface="Calibri Light"/>
                <a:ea typeface="Calibri Light"/>
                <a:cs typeface="Calibri Light"/>
                <a:sym typeface="Calibri Light"/>
              </a:defRPr>
            </a:lvl4pPr>
            <a:lvl5pPr marL="0" indent="1828800">
              <a:spcBef>
                <a:spcPts val="0"/>
              </a:spcBef>
              <a:defRPr sz="2800">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225" name="Slide Number"/>
          <p:cNvSpPr txBox="1">
            <a:spLocks noGrp="1"/>
          </p:cNvSpPr>
          <p:nvPr>
            <p:ph type="sldNum" sz="quarter" idx="2"/>
          </p:nvPr>
        </p:nvSpPr>
        <p:spPr>
          <a:xfrm>
            <a:off x="11741294" y="6566371"/>
            <a:ext cx="291436" cy="164376"/>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3431196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grpSp>
        <p:nvGrpSpPr>
          <p:cNvPr id="234" name="bk object 16"/>
          <p:cNvGrpSpPr/>
          <p:nvPr/>
        </p:nvGrpSpPr>
        <p:grpSpPr>
          <a:xfrm>
            <a:off x="3046" y="6128003"/>
            <a:ext cx="12188954" cy="729996"/>
            <a:chOff x="0" y="0"/>
            <a:chExt cx="12188952" cy="729995"/>
          </a:xfrm>
        </p:grpSpPr>
        <p:sp>
          <p:nvSpPr>
            <p:cNvPr id="232" name="Shape"/>
            <p:cNvSpPr/>
            <p:nvPr/>
          </p:nvSpPr>
          <p:spPr>
            <a:xfrm>
              <a:off x="0" y="324358"/>
              <a:ext cx="12188953" cy="405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398"/>
                  </a:lnTo>
                  <a:lnTo>
                    <a:pt x="1946" y="398"/>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233" name="Shape"/>
            <p:cNvSpPr/>
            <p:nvPr/>
          </p:nvSpPr>
          <p:spPr>
            <a:xfrm>
              <a:off x="1098409" y="0"/>
              <a:ext cx="11090544" cy="3318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69" y="337"/>
                  </a:lnTo>
                  <a:lnTo>
                    <a:pt x="19682" y="4271"/>
                  </a:lnTo>
                  <a:lnTo>
                    <a:pt x="15782" y="10524"/>
                  </a:lnTo>
                  <a:lnTo>
                    <a:pt x="7881" y="18517"/>
                  </a:lnTo>
                  <a:lnTo>
                    <a:pt x="0" y="21600"/>
                  </a:lnTo>
                  <a:lnTo>
                    <a:pt x="21600" y="21600"/>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grpSp>
        <p:nvGrpSpPr>
          <p:cNvPr id="237" name="bk object 17"/>
          <p:cNvGrpSpPr/>
          <p:nvPr/>
        </p:nvGrpSpPr>
        <p:grpSpPr>
          <a:xfrm>
            <a:off x="3046" y="5977128"/>
            <a:ext cx="12188954" cy="461462"/>
            <a:chOff x="0" y="0"/>
            <a:chExt cx="12188952" cy="461460"/>
          </a:xfrm>
        </p:grpSpPr>
        <p:sp>
          <p:nvSpPr>
            <p:cNvPr id="235" name="Shape"/>
            <p:cNvSpPr/>
            <p:nvPr/>
          </p:nvSpPr>
          <p:spPr>
            <a:xfrm>
              <a:off x="0" y="375030"/>
              <a:ext cx="6632547" cy="864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742"/>
                  </a:lnTo>
                  <a:lnTo>
                    <a:pt x="4426" y="21600"/>
                  </a:lnTo>
                  <a:lnTo>
                    <a:pt x="17982" y="7663"/>
                  </a:lnTo>
                  <a:lnTo>
                    <a:pt x="21600" y="616"/>
                  </a:lnTo>
                  <a:lnTo>
                    <a:pt x="3300" y="616"/>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236" name="Shape"/>
            <p:cNvSpPr/>
            <p:nvPr/>
          </p:nvSpPr>
          <p:spPr>
            <a:xfrm>
              <a:off x="1013164" y="0"/>
              <a:ext cx="11175789" cy="3774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836" y="15487"/>
                  </a:lnTo>
                  <a:lnTo>
                    <a:pt x="6680" y="19855"/>
                  </a:lnTo>
                  <a:lnTo>
                    <a:pt x="6462" y="19976"/>
                  </a:lnTo>
                  <a:lnTo>
                    <a:pt x="0" y="21600"/>
                  </a:lnTo>
                  <a:lnTo>
                    <a:pt x="10861" y="21600"/>
                  </a:lnTo>
                  <a:lnTo>
                    <a:pt x="12833" y="19855"/>
                  </a:lnTo>
                  <a:lnTo>
                    <a:pt x="17356" y="14608"/>
                  </a:lnTo>
                  <a:lnTo>
                    <a:pt x="20190" y="9847"/>
                  </a:lnTo>
                  <a:lnTo>
                    <a:pt x="21600" y="6748"/>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sp>
        <p:nvSpPr>
          <p:cNvPr id="238" name="Title Text"/>
          <p:cNvSpPr txBox="1">
            <a:spLocks noGrp="1"/>
          </p:cNvSpPr>
          <p:nvPr>
            <p:ph type="title"/>
          </p:nvPr>
        </p:nvSpPr>
        <p:spPr>
          <a:xfrm>
            <a:off x="214133" y="248047"/>
            <a:ext cx="11763734" cy="678182"/>
          </a:xfrm>
          <a:prstGeom prst="rect">
            <a:avLst/>
          </a:prstGeom>
        </p:spPr>
        <p:txBody>
          <a:bodyPr lIns="0" tIns="0" rIns="0" bIns="0" anchor="t">
            <a:normAutofit/>
          </a:bodyPr>
          <a:lstStyle>
            <a:lvl1pPr>
              <a:defRPr sz="2800" cap="none">
                <a:solidFill>
                  <a:srgbClr val="000000"/>
                </a:solidFill>
                <a:latin typeface="Calibri Light"/>
                <a:ea typeface="Calibri Light"/>
                <a:cs typeface="Calibri Light"/>
                <a:sym typeface="Calibri Light"/>
              </a:defRPr>
            </a:lvl1pPr>
          </a:lstStyle>
          <a:p>
            <a:r>
              <a:t>Title Text</a:t>
            </a:r>
          </a:p>
        </p:txBody>
      </p:sp>
      <p:sp>
        <p:nvSpPr>
          <p:cNvPr id="239" name="Body Level One…"/>
          <p:cNvSpPr txBox="1">
            <a:spLocks noGrp="1"/>
          </p:cNvSpPr>
          <p:nvPr>
            <p:ph type="body" sz="half" idx="1"/>
          </p:nvPr>
        </p:nvSpPr>
        <p:spPr>
          <a:xfrm>
            <a:off x="1527605" y="1640658"/>
            <a:ext cx="9136789" cy="3556001"/>
          </a:xfrm>
          <a:prstGeom prst="rect">
            <a:avLst/>
          </a:prstGeom>
        </p:spPr>
        <p:txBody>
          <a:bodyPr lIns="0" tIns="0" rIns="0" bIns="0"/>
          <a:lstStyle>
            <a:lvl1pPr marL="0" indent="0">
              <a:spcBef>
                <a:spcPts val="0"/>
              </a:spcBef>
              <a:defRPr sz="2800">
                <a:latin typeface="Calibri Light"/>
                <a:ea typeface="Calibri Light"/>
                <a:cs typeface="Calibri Light"/>
                <a:sym typeface="Calibri Light"/>
              </a:defRPr>
            </a:lvl1pPr>
            <a:lvl2pPr marL="0" indent="457200">
              <a:spcBef>
                <a:spcPts val="0"/>
              </a:spcBef>
              <a:defRPr sz="2800">
                <a:latin typeface="Calibri Light"/>
                <a:ea typeface="Calibri Light"/>
                <a:cs typeface="Calibri Light"/>
                <a:sym typeface="Calibri Light"/>
              </a:defRPr>
            </a:lvl2pPr>
            <a:lvl3pPr marL="0" indent="914400">
              <a:spcBef>
                <a:spcPts val="0"/>
              </a:spcBef>
              <a:defRPr sz="2800">
                <a:latin typeface="Calibri Light"/>
                <a:ea typeface="Calibri Light"/>
                <a:cs typeface="Calibri Light"/>
                <a:sym typeface="Calibri Light"/>
              </a:defRPr>
            </a:lvl3pPr>
            <a:lvl4pPr marL="0" indent="1371600">
              <a:spcBef>
                <a:spcPts val="0"/>
              </a:spcBef>
              <a:defRPr sz="2800">
                <a:latin typeface="Calibri Light"/>
                <a:ea typeface="Calibri Light"/>
                <a:cs typeface="Calibri Light"/>
                <a:sym typeface="Calibri Light"/>
              </a:defRPr>
            </a:lvl4pPr>
            <a:lvl5pPr marL="0" indent="1828800">
              <a:spcBef>
                <a:spcPts val="0"/>
              </a:spcBef>
              <a:defRPr sz="2800">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xfrm>
            <a:off x="11741294" y="6566371"/>
            <a:ext cx="291436" cy="164376"/>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27789244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214133" y="248047"/>
            <a:ext cx="11763734" cy="678182"/>
          </a:xfrm>
          <a:prstGeom prst="rect">
            <a:avLst/>
          </a:prstGeom>
        </p:spPr>
        <p:txBody>
          <a:bodyPr lIns="0" tIns="0" rIns="0" bIns="0" anchor="t">
            <a:normAutofit/>
          </a:bodyPr>
          <a:lstStyle>
            <a:lvl1pPr>
              <a:defRPr sz="2800" cap="none">
                <a:solidFill>
                  <a:srgbClr val="000000"/>
                </a:solidFill>
                <a:latin typeface="Calibri Light"/>
                <a:ea typeface="Calibri Light"/>
                <a:cs typeface="Calibri Light"/>
                <a:sym typeface="Calibri Light"/>
              </a:defRPr>
            </a:lvl1pPr>
          </a:lstStyle>
          <a:p>
            <a:r>
              <a:t>Title Text</a:t>
            </a:r>
          </a:p>
        </p:txBody>
      </p:sp>
      <p:sp>
        <p:nvSpPr>
          <p:cNvPr id="248" name="Body Level One…"/>
          <p:cNvSpPr txBox="1">
            <a:spLocks noGrp="1"/>
          </p:cNvSpPr>
          <p:nvPr>
            <p:ph type="body" sz="half" idx="1"/>
          </p:nvPr>
        </p:nvSpPr>
        <p:spPr>
          <a:xfrm>
            <a:off x="609600" y="1577339"/>
            <a:ext cx="5303521" cy="4526281"/>
          </a:xfrm>
          <a:prstGeom prst="rect">
            <a:avLst/>
          </a:prstGeom>
        </p:spPr>
        <p:txBody>
          <a:bodyPr lIns="0" tIns="0" rIns="0" bIns="0"/>
          <a:lstStyle>
            <a:lvl1pPr marL="0" indent="0">
              <a:spcBef>
                <a:spcPts val="0"/>
              </a:spcBef>
              <a:defRPr sz="2800">
                <a:latin typeface="Calibri Light"/>
                <a:ea typeface="Calibri Light"/>
                <a:cs typeface="Calibri Light"/>
                <a:sym typeface="Calibri Light"/>
              </a:defRPr>
            </a:lvl1pPr>
            <a:lvl2pPr marL="0" indent="457200">
              <a:spcBef>
                <a:spcPts val="0"/>
              </a:spcBef>
              <a:defRPr sz="2800">
                <a:latin typeface="Calibri Light"/>
                <a:ea typeface="Calibri Light"/>
                <a:cs typeface="Calibri Light"/>
                <a:sym typeface="Calibri Light"/>
              </a:defRPr>
            </a:lvl2pPr>
            <a:lvl3pPr marL="0" indent="914400">
              <a:spcBef>
                <a:spcPts val="0"/>
              </a:spcBef>
              <a:defRPr sz="2800">
                <a:latin typeface="Calibri Light"/>
                <a:ea typeface="Calibri Light"/>
                <a:cs typeface="Calibri Light"/>
                <a:sym typeface="Calibri Light"/>
              </a:defRPr>
            </a:lvl3pPr>
            <a:lvl4pPr marL="0" indent="1371600">
              <a:spcBef>
                <a:spcPts val="0"/>
              </a:spcBef>
              <a:defRPr sz="2800">
                <a:latin typeface="Calibri Light"/>
                <a:ea typeface="Calibri Light"/>
                <a:cs typeface="Calibri Light"/>
                <a:sym typeface="Calibri Light"/>
              </a:defRPr>
            </a:lvl4pPr>
            <a:lvl5pPr marL="0" indent="1828800">
              <a:spcBef>
                <a:spcPts val="0"/>
              </a:spcBef>
              <a:defRPr sz="2800">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249" name="Slide Number"/>
          <p:cNvSpPr txBox="1">
            <a:spLocks noGrp="1"/>
          </p:cNvSpPr>
          <p:nvPr>
            <p:ph type="sldNum" sz="quarter" idx="2"/>
          </p:nvPr>
        </p:nvSpPr>
        <p:spPr>
          <a:xfrm>
            <a:off x="11741294" y="6566371"/>
            <a:ext cx="291436" cy="164376"/>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947299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Two Content 0">
    <p:spTree>
      <p:nvGrpSpPr>
        <p:cNvPr id="1" name=""/>
        <p:cNvGrpSpPr/>
        <p:nvPr/>
      </p:nvGrpSpPr>
      <p:grpSpPr>
        <a:xfrm>
          <a:off x="0" y="0"/>
          <a:ext cx="0" cy="0"/>
          <a:chOff x="0" y="0"/>
          <a:chExt cx="0" cy="0"/>
        </a:xfrm>
      </p:grpSpPr>
      <p:sp>
        <p:nvSpPr>
          <p:cNvPr id="256" name="Title Text"/>
          <p:cNvSpPr txBox="1">
            <a:spLocks noGrp="1"/>
          </p:cNvSpPr>
          <p:nvPr>
            <p:ph type="title"/>
          </p:nvPr>
        </p:nvSpPr>
        <p:spPr>
          <a:xfrm>
            <a:off x="214133" y="248047"/>
            <a:ext cx="11763734" cy="678182"/>
          </a:xfrm>
          <a:prstGeom prst="rect">
            <a:avLst/>
          </a:prstGeom>
        </p:spPr>
        <p:txBody>
          <a:bodyPr lIns="0" tIns="0" rIns="0" bIns="0" anchor="t">
            <a:normAutofit/>
          </a:bodyPr>
          <a:lstStyle>
            <a:lvl1pPr>
              <a:defRPr sz="2800" cap="none">
                <a:solidFill>
                  <a:srgbClr val="000000"/>
                </a:solidFill>
                <a:latin typeface="Calibri Light"/>
                <a:ea typeface="Calibri Light"/>
                <a:cs typeface="Calibri Light"/>
                <a:sym typeface="Calibri Light"/>
              </a:defRPr>
            </a:lvl1pPr>
          </a:lstStyle>
          <a:p>
            <a:r>
              <a:t>Title Text</a:t>
            </a:r>
          </a:p>
        </p:txBody>
      </p:sp>
      <p:sp>
        <p:nvSpPr>
          <p:cNvPr id="257" name="Body Level One…"/>
          <p:cNvSpPr txBox="1">
            <a:spLocks noGrp="1"/>
          </p:cNvSpPr>
          <p:nvPr>
            <p:ph type="body" sz="half" idx="1"/>
          </p:nvPr>
        </p:nvSpPr>
        <p:spPr>
          <a:xfrm>
            <a:off x="609600" y="1577339"/>
            <a:ext cx="5303521" cy="4526281"/>
          </a:xfrm>
          <a:prstGeom prst="rect">
            <a:avLst/>
          </a:prstGeom>
        </p:spPr>
        <p:txBody>
          <a:bodyPr lIns="0" tIns="0" rIns="0" bIns="0"/>
          <a:lstStyle>
            <a:lvl1pPr marL="0" indent="0">
              <a:spcBef>
                <a:spcPts val="0"/>
              </a:spcBef>
              <a:defRPr sz="2800">
                <a:latin typeface="Calibri Light"/>
                <a:ea typeface="Calibri Light"/>
                <a:cs typeface="Calibri Light"/>
                <a:sym typeface="Calibri Light"/>
              </a:defRPr>
            </a:lvl1pPr>
            <a:lvl2pPr marL="0" indent="457200">
              <a:spcBef>
                <a:spcPts val="0"/>
              </a:spcBef>
              <a:defRPr sz="2800">
                <a:latin typeface="Calibri Light"/>
                <a:ea typeface="Calibri Light"/>
                <a:cs typeface="Calibri Light"/>
                <a:sym typeface="Calibri Light"/>
              </a:defRPr>
            </a:lvl2pPr>
            <a:lvl3pPr marL="0" indent="914400">
              <a:spcBef>
                <a:spcPts val="0"/>
              </a:spcBef>
              <a:defRPr sz="2800">
                <a:latin typeface="Calibri Light"/>
                <a:ea typeface="Calibri Light"/>
                <a:cs typeface="Calibri Light"/>
                <a:sym typeface="Calibri Light"/>
              </a:defRPr>
            </a:lvl3pPr>
            <a:lvl4pPr marL="0" indent="1371600">
              <a:spcBef>
                <a:spcPts val="0"/>
              </a:spcBef>
              <a:defRPr sz="2800">
                <a:latin typeface="Calibri Light"/>
                <a:ea typeface="Calibri Light"/>
                <a:cs typeface="Calibri Light"/>
                <a:sym typeface="Calibri Light"/>
              </a:defRPr>
            </a:lvl4pPr>
            <a:lvl5pPr marL="0" indent="1828800">
              <a:spcBef>
                <a:spcPts val="0"/>
              </a:spcBef>
              <a:defRPr sz="2800">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258" name="Slide Number"/>
          <p:cNvSpPr txBox="1">
            <a:spLocks noGrp="1"/>
          </p:cNvSpPr>
          <p:nvPr>
            <p:ph type="sldNum" sz="quarter" idx="2"/>
          </p:nvPr>
        </p:nvSpPr>
        <p:spPr>
          <a:xfrm>
            <a:off x="11741294" y="6566371"/>
            <a:ext cx="291436" cy="164376"/>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7106726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265" name="Title Text"/>
          <p:cNvSpPr txBox="1">
            <a:spLocks noGrp="1"/>
          </p:cNvSpPr>
          <p:nvPr>
            <p:ph type="title"/>
          </p:nvPr>
        </p:nvSpPr>
        <p:spPr>
          <a:xfrm>
            <a:off x="214133" y="248047"/>
            <a:ext cx="11763734" cy="678182"/>
          </a:xfrm>
          <a:prstGeom prst="rect">
            <a:avLst/>
          </a:prstGeom>
        </p:spPr>
        <p:txBody>
          <a:bodyPr lIns="0" tIns="0" rIns="0" bIns="0" anchor="t">
            <a:normAutofit/>
          </a:bodyPr>
          <a:lstStyle>
            <a:lvl1pPr>
              <a:defRPr sz="2800" cap="none">
                <a:solidFill>
                  <a:srgbClr val="000000"/>
                </a:solidFill>
                <a:latin typeface="Calibri Light"/>
                <a:ea typeface="Calibri Light"/>
                <a:cs typeface="Calibri Light"/>
                <a:sym typeface="Calibri Light"/>
              </a:defRPr>
            </a:lvl1pPr>
          </a:lstStyle>
          <a:p>
            <a:r>
              <a:t>Title Text</a:t>
            </a:r>
          </a:p>
        </p:txBody>
      </p:sp>
      <p:sp>
        <p:nvSpPr>
          <p:cNvPr id="266" name="Body Level One…"/>
          <p:cNvSpPr txBox="1">
            <a:spLocks noGrp="1"/>
          </p:cNvSpPr>
          <p:nvPr>
            <p:ph type="body" sz="half" idx="1"/>
          </p:nvPr>
        </p:nvSpPr>
        <p:spPr>
          <a:xfrm>
            <a:off x="609600" y="1577339"/>
            <a:ext cx="5303521" cy="4526281"/>
          </a:xfrm>
          <a:prstGeom prst="rect">
            <a:avLst/>
          </a:prstGeom>
        </p:spPr>
        <p:txBody>
          <a:bodyPr lIns="0" tIns="0" rIns="0" bIns="0"/>
          <a:lstStyle>
            <a:lvl1pPr marL="0" indent="0">
              <a:spcBef>
                <a:spcPts val="0"/>
              </a:spcBef>
              <a:defRPr sz="2800">
                <a:latin typeface="Calibri Light"/>
                <a:ea typeface="Calibri Light"/>
                <a:cs typeface="Calibri Light"/>
                <a:sym typeface="Calibri Light"/>
              </a:defRPr>
            </a:lvl1pPr>
            <a:lvl2pPr marL="0" indent="457200">
              <a:spcBef>
                <a:spcPts val="0"/>
              </a:spcBef>
              <a:defRPr sz="2800">
                <a:latin typeface="Calibri Light"/>
                <a:ea typeface="Calibri Light"/>
                <a:cs typeface="Calibri Light"/>
                <a:sym typeface="Calibri Light"/>
              </a:defRPr>
            </a:lvl2pPr>
            <a:lvl3pPr marL="0" indent="914400">
              <a:spcBef>
                <a:spcPts val="0"/>
              </a:spcBef>
              <a:defRPr sz="2800">
                <a:latin typeface="Calibri Light"/>
                <a:ea typeface="Calibri Light"/>
                <a:cs typeface="Calibri Light"/>
                <a:sym typeface="Calibri Light"/>
              </a:defRPr>
            </a:lvl3pPr>
            <a:lvl4pPr marL="0" indent="1371600">
              <a:spcBef>
                <a:spcPts val="0"/>
              </a:spcBef>
              <a:defRPr sz="2800">
                <a:latin typeface="Calibri Light"/>
                <a:ea typeface="Calibri Light"/>
                <a:cs typeface="Calibri Light"/>
                <a:sym typeface="Calibri Light"/>
              </a:defRPr>
            </a:lvl4pPr>
            <a:lvl5pPr marL="0" indent="1828800">
              <a:spcBef>
                <a:spcPts val="0"/>
              </a:spcBef>
              <a:defRPr sz="2800">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267" name="Slide Number"/>
          <p:cNvSpPr txBox="1">
            <a:spLocks noGrp="1"/>
          </p:cNvSpPr>
          <p:nvPr>
            <p:ph type="sldNum" sz="quarter" idx="2"/>
          </p:nvPr>
        </p:nvSpPr>
        <p:spPr>
          <a:xfrm>
            <a:off x="11741294" y="6566371"/>
            <a:ext cx="291436" cy="164376"/>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6219917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1_Two Content 0">
    <p:spTree>
      <p:nvGrpSpPr>
        <p:cNvPr id="1" name=""/>
        <p:cNvGrpSpPr/>
        <p:nvPr/>
      </p:nvGrpSpPr>
      <p:grpSpPr>
        <a:xfrm>
          <a:off x="0" y="0"/>
          <a:ext cx="0" cy="0"/>
          <a:chOff x="0" y="0"/>
          <a:chExt cx="0" cy="0"/>
        </a:xfrm>
      </p:grpSpPr>
      <p:sp>
        <p:nvSpPr>
          <p:cNvPr id="274" name="Title Text"/>
          <p:cNvSpPr txBox="1">
            <a:spLocks noGrp="1"/>
          </p:cNvSpPr>
          <p:nvPr>
            <p:ph type="title"/>
          </p:nvPr>
        </p:nvSpPr>
        <p:spPr>
          <a:xfrm>
            <a:off x="214133" y="248047"/>
            <a:ext cx="11763734" cy="678182"/>
          </a:xfrm>
          <a:prstGeom prst="rect">
            <a:avLst/>
          </a:prstGeom>
        </p:spPr>
        <p:txBody>
          <a:bodyPr lIns="0" tIns="0" rIns="0" bIns="0" anchor="t">
            <a:normAutofit/>
          </a:bodyPr>
          <a:lstStyle>
            <a:lvl1pPr>
              <a:defRPr sz="2800" cap="none">
                <a:solidFill>
                  <a:srgbClr val="000000"/>
                </a:solidFill>
                <a:latin typeface="Calibri Light"/>
                <a:ea typeface="Calibri Light"/>
                <a:cs typeface="Calibri Light"/>
                <a:sym typeface="Calibri Light"/>
              </a:defRPr>
            </a:lvl1pPr>
          </a:lstStyle>
          <a:p>
            <a:r>
              <a:t>Title Text</a:t>
            </a:r>
          </a:p>
        </p:txBody>
      </p:sp>
      <p:sp>
        <p:nvSpPr>
          <p:cNvPr id="275" name="Body Level One…"/>
          <p:cNvSpPr txBox="1">
            <a:spLocks noGrp="1"/>
          </p:cNvSpPr>
          <p:nvPr>
            <p:ph type="body" sz="half" idx="1"/>
          </p:nvPr>
        </p:nvSpPr>
        <p:spPr>
          <a:xfrm>
            <a:off x="609600" y="1577339"/>
            <a:ext cx="5303521" cy="4526281"/>
          </a:xfrm>
          <a:prstGeom prst="rect">
            <a:avLst/>
          </a:prstGeom>
        </p:spPr>
        <p:txBody>
          <a:bodyPr lIns="0" tIns="0" rIns="0" bIns="0"/>
          <a:lstStyle>
            <a:lvl1pPr marL="0" indent="0">
              <a:spcBef>
                <a:spcPts val="0"/>
              </a:spcBef>
              <a:defRPr sz="2800">
                <a:latin typeface="Calibri Light"/>
                <a:ea typeface="Calibri Light"/>
                <a:cs typeface="Calibri Light"/>
                <a:sym typeface="Calibri Light"/>
              </a:defRPr>
            </a:lvl1pPr>
            <a:lvl2pPr marL="0" indent="457200">
              <a:spcBef>
                <a:spcPts val="0"/>
              </a:spcBef>
              <a:defRPr sz="2800">
                <a:latin typeface="Calibri Light"/>
                <a:ea typeface="Calibri Light"/>
                <a:cs typeface="Calibri Light"/>
                <a:sym typeface="Calibri Light"/>
              </a:defRPr>
            </a:lvl2pPr>
            <a:lvl3pPr marL="0" indent="914400">
              <a:spcBef>
                <a:spcPts val="0"/>
              </a:spcBef>
              <a:defRPr sz="2800">
                <a:latin typeface="Calibri Light"/>
                <a:ea typeface="Calibri Light"/>
                <a:cs typeface="Calibri Light"/>
                <a:sym typeface="Calibri Light"/>
              </a:defRPr>
            </a:lvl3pPr>
            <a:lvl4pPr marL="0" indent="1371600">
              <a:spcBef>
                <a:spcPts val="0"/>
              </a:spcBef>
              <a:defRPr sz="2800">
                <a:latin typeface="Calibri Light"/>
                <a:ea typeface="Calibri Light"/>
                <a:cs typeface="Calibri Light"/>
                <a:sym typeface="Calibri Light"/>
              </a:defRPr>
            </a:lvl4pPr>
            <a:lvl5pPr marL="0" indent="1828800">
              <a:spcBef>
                <a:spcPts val="0"/>
              </a:spcBef>
              <a:defRPr sz="2800">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276" name="Slide Number"/>
          <p:cNvSpPr txBox="1">
            <a:spLocks noGrp="1"/>
          </p:cNvSpPr>
          <p:nvPr>
            <p:ph type="sldNum" sz="quarter" idx="2"/>
          </p:nvPr>
        </p:nvSpPr>
        <p:spPr>
          <a:xfrm>
            <a:off x="11741294" y="6566371"/>
            <a:ext cx="291436" cy="164376"/>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5905739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grpSp>
        <p:nvGrpSpPr>
          <p:cNvPr id="285" name="bk object 16"/>
          <p:cNvGrpSpPr/>
          <p:nvPr/>
        </p:nvGrpSpPr>
        <p:grpSpPr>
          <a:xfrm>
            <a:off x="3046" y="6128003"/>
            <a:ext cx="12188954" cy="729996"/>
            <a:chOff x="0" y="0"/>
            <a:chExt cx="12188952" cy="729995"/>
          </a:xfrm>
        </p:grpSpPr>
        <p:sp>
          <p:nvSpPr>
            <p:cNvPr id="283" name="Shape"/>
            <p:cNvSpPr/>
            <p:nvPr/>
          </p:nvSpPr>
          <p:spPr>
            <a:xfrm>
              <a:off x="0" y="324358"/>
              <a:ext cx="12188953" cy="405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398"/>
                  </a:lnTo>
                  <a:lnTo>
                    <a:pt x="1946" y="398"/>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284" name="Shape"/>
            <p:cNvSpPr/>
            <p:nvPr/>
          </p:nvSpPr>
          <p:spPr>
            <a:xfrm>
              <a:off x="1098409" y="0"/>
              <a:ext cx="11090544" cy="3318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69" y="337"/>
                  </a:lnTo>
                  <a:lnTo>
                    <a:pt x="19682" y="4271"/>
                  </a:lnTo>
                  <a:lnTo>
                    <a:pt x="15782" y="10524"/>
                  </a:lnTo>
                  <a:lnTo>
                    <a:pt x="7881" y="18517"/>
                  </a:lnTo>
                  <a:lnTo>
                    <a:pt x="0" y="21600"/>
                  </a:lnTo>
                  <a:lnTo>
                    <a:pt x="21600" y="21600"/>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grpSp>
        <p:nvGrpSpPr>
          <p:cNvPr id="288" name="bk object 17"/>
          <p:cNvGrpSpPr/>
          <p:nvPr/>
        </p:nvGrpSpPr>
        <p:grpSpPr>
          <a:xfrm>
            <a:off x="3046" y="5977128"/>
            <a:ext cx="12188954" cy="461462"/>
            <a:chOff x="0" y="0"/>
            <a:chExt cx="12188952" cy="461460"/>
          </a:xfrm>
        </p:grpSpPr>
        <p:sp>
          <p:nvSpPr>
            <p:cNvPr id="286" name="Shape"/>
            <p:cNvSpPr/>
            <p:nvPr/>
          </p:nvSpPr>
          <p:spPr>
            <a:xfrm>
              <a:off x="0" y="375030"/>
              <a:ext cx="6632547" cy="864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742"/>
                  </a:lnTo>
                  <a:lnTo>
                    <a:pt x="4426" y="21600"/>
                  </a:lnTo>
                  <a:lnTo>
                    <a:pt x="17982" y="7663"/>
                  </a:lnTo>
                  <a:lnTo>
                    <a:pt x="21600" y="616"/>
                  </a:lnTo>
                  <a:lnTo>
                    <a:pt x="3300" y="616"/>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287" name="Shape"/>
            <p:cNvSpPr/>
            <p:nvPr/>
          </p:nvSpPr>
          <p:spPr>
            <a:xfrm>
              <a:off x="1013164" y="0"/>
              <a:ext cx="11175789" cy="3774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836" y="15487"/>
                  </a:lnTo>
                  <a:lnTo>
                    <a:pt x="6680" y="19855"/>
                  </a:lnTo>
                  <a:lnTo>
                    <a:pt x="6462" y="19976"/>
                  </a:lnTo>
                  <a:lnTo>
                    <a:pt x="0" y="21600"/>
                  </a:lnTo>
                  <a:lnTo>
                    <a:pt x="10861" y="21600"/>
                  </a:lnTo>
                  <a:lnTo>
                    <a:pt x="12833" y="19855"/>
                  </a:lnTo>
                  <a:lnTo>
                    <a:pt x="17356" y="14608"/>
                  </a:lnTo>
                  <a:lnTo>
                    <a:pt x="20190" y="9847"/>
                  </a:lnTo>
                  <a:lnTo>
                    <a:pt x="21600" y="6748"/>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sp>
        <p:nvSpPr>
          <p:cNvPr id="289" name="Title Text"/>
          <p:cNvSpPr txBox="1">
            <a:spLocks noGrp="1"/>
          </p:cNvSpPr>
          <p:nvPr>
            <p:ph type="title"/>
          </p:nvPr>
        </p:nvSpPr>
        <p:spPr>
          <a:xfrm>
            <a:off x="214133" y="248047"/>
            <a:ext cx="11763734" cy="678182"/>
          </a:xfrm>
          <a:prstGeom prst="rect">
            <a:avLst/>
          </a:prstGeom>
        </p:spPr>
        <p:txBody>
          <a:bodyPr lIns="0" tIns="0" rIns="0" bIns="0" anchor="t">
            <a:normAutofit/>
          </a:bodyPr>
          <a:lstStyle>
            <a:lvl1pPr>
              <a:defRPr sz="2800" cap="none">
                <a:solidFill>
                  <a:srgbClr val="000000"/>
                </a:solidFill>
                <a:latin typeface="Calibri Light"/>
                <a:ea typeface="Calibri Light"/>
                <a:cs typeface="Calibri Light"/>
                <a:sym typeface="Calibri Light"/>
              </a:defRPr>
            </a:lvl1pPr>
          </a:lstStyle>
          <a:p>
            <a:r>
              <a:t>Title Text</a:t>
            </a:r>
          </a:p>
        </p:txBody>
      </p:sp>
      <p:sp>
        <p:nvSpPr>
          <p:cNvPr id="290" name="Body Level One…"/>
          <p:cNvSpPr txBox="1">
            <a:spLocks noGrp="1"/>
          </p:cNvSpPr>
          <p:nvPr>
            <p:ph type="body" sz="half" idx="1"/>
          </p:nvPr>
        </p:nvSpPr>
        <p:spPr>
          <a:xfrm>
            <a:off x="1527605" y="1640658"/>
            <a:ext cx="9136789" cy="3556001"/>
          </a:xfrm>
          <a:prstGeom prst="rect">
            <a:avLst/>
          </a:prstGeom>
        </p:spPr>
        <p:txBody>
          <a:bodyPr lIns="0" tIns="0" rIns="0" bIns="0"/>
          <a:lstStyle>
            <a:lvl1pPr marL="0" indent="0">
              <a:spcBef>
                <a:spcPts val="0"/>
              </a:spcBef>
              <a:defRPr sz="2800">
                <a:latin typeface="Calibri Light"/>
                <a:ea typeface="Calibri Light"/>
                <a:cs typeface="Calibri Light"/>
                <a:sym typeface="Calibri Light"/>
              </a:defRPr>
            </a:lvl1pPr>
            <a:lvl2pPr marL="0" indent="457200">
              <a:spcBef>
                <a:spcPts val="0"/>
              </a:spcBef>
              <a:defRPr sz="2800">
                <a:latin typeface="Calibri Light"/>
                <a:ea typeface="Calibri Light"/>
                <a:cs typeface="Calibri Light"/>
                <a:sym typeface="Calibri Light"/>
              </a:defRPr>
            </a:lvl2pPr>
            <a:lvl3pPr marL="0" indent="914400">
              <a:spcBef>
                <a:spcPts val="0"/>
              </a:spcBef>
              <a:defRPr sz="2800">
                <a:latin typeface="Calibri Light"/>
                <a:ea typeface="Calibri Light"/>
                <a:cs typeface="Calibri Light"/>
                <a:sym typeface="Calibri Light"/>
              </a:defRPr>
            </a:lvl3pPr>
            <a:lvl4pPr marL="0" indent="1371600">
              <a:spcBef>
                <a:spcPts val="0"/>
              </a:spcBef>
              <a:defRPr sz="2800">
                <a:latin typeface="Calibri Light"/>
                <a:ea typeface="Calibri Light"/>
                <a:cs typeface="Calibri Light"/>
                <a:sym typeface="Calibri Light"/>
              </a:defRPr>
            </a:lvl4pPr>
            <a:lvl5pPr marL="0" indent="1828800">
              <a:spcBef>
                <a:spcPts val="0"/>
              </a:spcBef>
              <a:defRPr sz="2800">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291" name="Slide Number"/>
          <p:cNvSpPr txBox="1">
            <a:spLocks noGrp="1"/>
          </p:cNvSpPr>
          <p:nvPr>
            <p:ph type="sldNum" sz="quarter" idx="2"/>
          </p:nvPr>
        </p:nvSpPr>
        <p:spPr>
          <a:xfrm>
            <a:off x="11741294" y="6566371"/>
            <a:ext cx="291436" cy="164376"/>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3112634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214133" y="248047"/>
            <a:ext cx="11763734" cy="678182"/>
          </a:xfrm>
          <a:prstGeom prst="rect">
            <a:avLst/>
          </a:prstGeom>
        </p:spPr>
        <p:txBody>
          <a:bodyPr lIns="0" tIns="0" rIns="0" bIns="0" anchor="t">
            <a:normAutofit/>
          </a:bodyPr>
          <a:lstStyle>
            <a:lvl1pPr>
              <a:defRPr sz="2800" cap="none">
                <a:solidFill>
                  <a:srgbClr val="000000"/>
                </a:solidFill>
                <a:latin typeface="Calibri Light"/>
                <a:ea typeface="Calibri Light"/>
                <a:cs typeface="Calibri Light"/>
                <a:sym typeface="Calibri Light"/>
              </a:defRPr>
            </a:lvl1pPr>
          </a:lstStyle>
          <a:p>
            <a:r>
              <a:t>Title Text</a:t>
            </a:r>
          </a:p>
        </p:txBody>
      </p:sp>
      <p:sp>
        <p:nvSpPr>
          <p:cNvPr id="299" name="Body Level One…"/>
          <p:cNvSpPr txBox="1">
            <a:spLocks noGrp="1"/>
          </p:cNvSpPr>
          <p:nvPr>
            <p:ph type="body" sz="half" idx="1"/>
          </p:nvPr>
        </p:nvSpPr>
        <p:spPr>
          <a:xfrm>
            <a:off x="1527605" y="1640658"/>
            <a:ext cx="9136789" cy="3556001"/>
          </a:xfrm>
          <a:prstGeom prst="rect">
            <a:avLst/>
          </a:prstGeom>
        </p:spPr>
        <p:txBody>
          <a:bodyPr lIns="0" tIns="0" rIns="0" bIns="0"/>
          <a:lstStyle>
            <a:lvl1pPr marL="0" indent="0">
              <a:spcBef>
                <a:spcPts val="0"/>
              </a:spcBef>
              <a:defRPr sz="2800">
                <a:latin typeface="Calibri Light"/>
                <a:ea typeface="Calibri Light"/>
                <a:cs typeface="Calibri Light"/>
                <a:sym typeface="Calibri Light"/>
              </a:defRPr>
            </a:lvl1pPr>
            <a:lvl2pPr marL="0" indent="457200">
              <a:spcBef>
                <a:spcPts val="0"/>
              </a:spcBef>
              <a:defRPr sz="2800">
                <a:latin typeface="Calibri Light"/>
                <a:ea typeface="Calibri Light"/>
                <a:cs typeface="Calibri Light"/>
                <a:sym typeface="Calibri Light"/>
              </a:defRPr>
            </a:lvl2pPr>
            <a:lvl3pPr marL="0" indent="914400">
              <a:spcBef>
                <a:spcPts val="0"/>
              </a:spcBef>
              <a:defRPr sz="2800">
                <a:latin typeface="Calibri Light"/>
                <a:ea typeface="Calibri Light"/>
                <a:cs typeface="Calibri Light"/>
                <a:sym typeface="Calibri Light"/>
              </a:defRPr>
            </a:lvl3pPr>
            <a:lvl4pPr marL="0" indent="1371600">
              <a:spcBef>
                <a:spcPts val="0"/>
              </a:spcBef>
              <a:defRPr sz="2800">
                <a:latin typeface="Calibri Light"/>
                <a:ea typeface="Calibri Light"/>
                <a:cs typeface="Calibri Light"/>
                <a:sym typeface="Calibri Light"/>
              </a:defRPr>
            </a:lvl4pPr>
            <a:lvl5pPr marL="0" indent="1828800">
              <a:spcBef>
                <a:spcPts val="0"/>
              </a:spcBef>
              <a:defRPr sz="2800">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300" name="Slide Number"/>
          <p:cNvSpPr txBox="1">
            <a:spLocks noGrp="1"/>
          </p:cNvSpPr>
          <p:nvPr>
            <p:ph type="sldNum" sz="quarter" idx="2"/>
          </p:nvPr>
        </p:nvSpPr>
        <p:spPr>
          <a:xfrm>
            <a:off x="11741294" y="6566371"/>
            <a:ext cx="291436" cy="164376"/>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266877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_Two Content">
    <p:spTree>
      <p:nvGrpSpPr>
        <p:cNvPr id="1" name=""/>
        <p:cNvGrpSpPr/>
        <p:nvPr/>
      </p:nvGrpSpPr>
      <p:grpSpPr>
        <a:xfrm>
          <a:off x="0" y="0"/>
          <a:ext cx="0" cy="0"/>
          <a:chOff x="0" y="0"/>
          <a:chExt cx="0" cy="0"/>
        </a:xfrm>
      </p:grpSpPr>
      <p:grpSp>
        <p:nvGrpSpPr>
          <p:cNvPr id="309" name="bk object 16"/>
          <p:cNvGrpSpPr/>
          <p:nvPr/>
        </p:nvGrpSpPr>
        <p:grpSpPr>
          <a:xfrm>
            <a:off x="3046" y="6128003"/>
            <a:ext cx="12188954" cy="729996"/>
            <a:chOff x="0" y="0"/>
            <a:chExt cx="12188952" cy="729995"/>
          </a:xfrm>
        </p:grpSpPr>
        <p:sp>
          <p:nvSpPr>
            <p:cNvPr id="307" name="Shape"/>
            <p:cNvSpPr/>
            <p:nvPr/>
          </p:nvSpPr>
          <p:spPr>
            <a:xfrm>
              <a:off x="0" y="324358"/>
              <a:ext cx="12188953" cy="405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398"/>
                  </a:lnTo>
                  <a:lnTo>
                    <a:pt x="1946" y="398"/>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308" name="Shape"/>
            <p:cNvSpPr/>
            <p:nvPr/>
          </p:nvSpPr>
          <p:spPr>
            <a:xfrm>
              <a:off x="1098409" y="0"/>
              <a:ext cx="11090544" cy="3318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69" y="337"/>
                  </a:lnTo>
                  <a:lnTo>
                    <a:pt x="19682" y="4271"/>
                  </a:lnTo>
                  <a:lnTo>
                    <a:pt x="15782" y="10524"/>
                  </a:lnTo>
                  <a:lnTo>
                    <a:pt x="7881" y="18517"/>
                  </a:lnTo>
                  <a:lnTo>
                    <a:pt x="0" y="21600"/>
                  </a:lnTo>
                  <a:lnTo>
                    <a:pt x="21600" y="21600"/>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grpSp>
        <p:nvGrpSpPr>
          <p:cNvPr id="312" name="bk object 17"/>
          <p:cNvGrpSpPr/>
          <p:nvPr/>
        </p:nvGrpSpPr>
        <p:grpSpPr>
          <a:xfrm>
            <a:off x="3046" y="5977128"/>
            <a:ext cx="12188954" cy="461462"/>
            <a:chOff x="0" y="0"/>
            <a:chExt cx="12188952" cy="461460"/>
          </a:xfrm>
        </p:grpSpPr>
        <p:sp>
          <p:nvSpPr>
            <p:cNvPr id="310" name="Shape"/>
            <p:cNvSpPr/>
            <p:nvPr/>
          </p:nvSpPr>
          <p:spPr>
            <a:xfrm>
              <a:off x="0" y="375030"/>
              <a:ext cx="6632547" cy="864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742"/>
                  </a:lnTo>
                  <a:lnTo>
                    <a:pt x="4426" y="21600"/>
                  </a:lnTo>
                  <a:lnTo>
                    <a:pt x="17982" y="7663"/>
                  </a:lnTo>
                  <a:lnTo>
                    <a:pt x="21600" y="616"/>
                  </a:lnTo>
                  <a:lnTo>
                    <a:pt x="3300" y="616"/>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311" name="Shape"/>
            <p:cNvSpPr/>
            <p:nvPr/>
          </p:nvSpPr>
          <p:spPr>
            <a:xfrm>
              <a:off x="1013164" y="0"/>
              <a:ext cx="11175789" cy="3774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836" y="15487"/>
                  </a:lnTo>
                  <a:lnTo>
                    <a:pt x="6680" y="19855"/>
                  </a:lnTo>
                  <a:lnTo>
                    <a:pt x="6462" y="19976"/>
                  </a:lnTo>
                  <a:lnTo>
                    <a:pt x="0" y="21600"/>
                  </a:lnTo>
                  <a:lnTo>
                    <a:pt x="10861" y="21600"/>
                  </a:lnTo>
                  <a:lnTo>
                    <a:pt x="12833" y="19855"/>
                  </a:lnTo>
                  <a:lnTo>
                    <a:pt x="17356" y="14608"/>
                  </a:lnTo>
                  <a:lnTo>
                    <a:pt x="20190" y="9847"/>
                  </a:lnTo>
                  <a:lnTo>
                    <a:pt x="21600" y="6748"/>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sp>
        <p:nvSpPr>
          <p:cNvPr id="313" name="Title Text"/>
          <p:cNvSpPr txBox="1">
            <a:spLocks noGrp="1"/>
          </p:cNvSpPr>
          <p:nvPr>
            <p:ph type="title"/>
          </p:nvPr>
        </p:nvSpPr>
        <p:spPr>
          <a:xfrm>
            <a:off x="424347" y="124141"/>
            <a:ext cx="11343304" cy="883921"/>
          </a:xfrm>
          <a:prstGeom prst="rect">
            <a:avLst/>
          </a:prstGeom>
        </p:spPr>
        <p:txBody>
          <a:bodyPr lIns="0" tIns="0" rIns="0" bIns="0" anchor="t">
            <a:normAutofit/>
          </a:bodyPr>
          <a:lstStyle>
            <a:lvl1pPr>
              <a:defRPr sz="2800" b="1" cap="none">
                <a:solidFill>
                  <a:srgbClr val="000000"/>
                </a:solidFill>
                <a:latin typeface="Arial"/>
                <a:ea typeface="Arial"/>
                <a:cs typeface="Arial"/>
                <a:sym typeface="Arial"/>
              </a:defRPr>
            </a:lvl1pPr>
          </a:lstStyle>
          <a:p>
            <a:r>
              <a:t>Title Text</a:t>
            </a:r>
          </a:p>
        </p:txBody>
      </p:sp>
      <p:sp>
        <p:nvSpPr>
          <p:cNvPr id="314" name="Body Level One…"/>
          <p:cNvSpPr txBox="1">
            <a:spLocks noGrp="1"/>
          </p:cNvSpPr>
          <p:nvPr>
            <p:ph type="body" sz="half" idx="1"/>
          </p:nvPr>
        </p:nvSpPr>
        <p:spPr>
          <a:xfrm>
            <a:off x="609600" y="1577339"/>
            <a:ext cx="5303521" cy="4526281"/>
          </a:xfrm>
          <a:prstGeom prst="rect">
            <a:avLst/>
          </a:prstGeom>
        </p:spPr>
        <p:txBody>
          <a:bodyPr lIns="0" tIns="0" rIns="0" bIns="0"/>
          <a:lstStyle>
            <a:lvl1pPr marL="0" indent="0">
              <a:spcBef>
                <a:spcPts val="0"/>
              </a:spcBef>
              <a:defRPr sz="2400">
                <a:latin typeface="+mn-lt"/>
                <a:ea typeface="+mn-ea"/>
                <a:cs typeface="+mn-cs"/>
                <a:sym typeface="Calibri"/>
              </a:defRPr>
            </a:lvl1pPr>
            <a:lvl2pPr marL="0" indent="457200">
              <a:spcBef>
                <a:spcPts val="0"/>
              </a:spcBef>
              <a:defRPr sz="2400">
                <a:latin typeface="+mn-lt"/>
                <a:ea typeface="+mn-ea"/>
                <a:cs typeface="+mn-cs"/>
                <a:sym typeface="Calibri"/>
              </a:defRPr>
            </a:lvl2pPr>
            <a:lvl3pPr marL="0" indent="914400">
              <a:spcBef>
                <a:spcPts val="0"/>
              </a:spcBef>
              <a:defRPr sz="2400">
                <a:latin typeface="+mn-lt"/>
                <a:ea typeface="+mn-ea"/>
                <a:cs typeface="+mn-cs"/>
                <a:sym typeface="Calibri"/>
              </a:defRPr>
            </a:lvl3pPr>
            <a:lvl4pPr marL="0" indent="1371600">
              <a:spcBef>
                <a:spcPts val="0"/>
              </a:spcBef>
              <a:defRPr sz="2400">
                <a:latin typeface="+mn-lt"/>
                <a:ea typeface="+mn-ea"/>
                <a:cs typeface="+mn-cs"/>
                <a:sym typeface="Calibri"/>
              </a:defRPr>
            </a:lvl4pPr>
            <a:lvl5pPr marL="0" indent="1828800">
              <a:spcBef>
                <a:spcPts val="0"/>
              </a:spcBef>
              <a:defRPr sz="24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15" name="Slide Number"/>
          <p:cNvSpPr txBox="1">
            <a:spLocks noGrp="1"/>
          </p:cNvSpPr>
          <p:nvPr>
            <p:ph type="sldNum" sz="quarter" idx="2"/>
          </p:nvPr>
        </p:nvSpPr>
        <p:spPr>
          <a:xfrm>
            <a:off x="11741277" y="6566375"/>
            <a:ext cx="291435" cy="164377"/>
          </a:xfrm>
          <a:prstGeom prst="rect">
            <a:avLst/>
          </a:prstGeom>
        </p:spPr>
        <p:txBody>
          <a:bodyPr lIns="0" tIns="0" rIns="0" bIns="0"/>
          <a:lstStyle>
            <a:lvl1pPr indent="110489">
              <a:lnSpc>
                <a:spcPts val="1300"/>
              </a:lnSpc>
              <a:defRPr sz="1200" spc="-5">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2389843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3_Title and Content">
    <p:spTree>
      <p:nvGrpSpPr>
        <p:cNvPr id="1" name=""/>
        <p:cNvGrpSpPr/>
        <p:nvPr/>
      </p:nvGrpSpPr>
      <p:grpSpPr>
        <a:xfrm>
          <a:off x="0" y="0"/>
          <a:ext cx="0" cy="0"/>
          <a:chOff x="0" y="0"/>
          <a:chExt cx="0" cy="0"/>
        </a:xfrm>
      </p:grpSpPr>
      <p:grpSp>
        <p:nvGrpSpPr>
          <p:cNvPr id="324" name="bk object 16"/>
          <p:cNvGrpSpPr/>
          <p:nvPr/>
        </p:nvGrpSpPr>
        <p:grpSpPr>
          <a:xfrm>
            <a:off x="3046" y="6128003"/>
            <a:ext cx="12188954" cy="729996"/>
            <a:chOff x="0" y="0"/>
            <a:chExt cx="12188952" cy="729995"/>
          </a:xfrm>
        </p:grpSpPr>
        <p:sp>
          <p:nvSpPr>
            <p:cNvPr id="322" name="Shape"/>
            <p:cNvSpPr/>
            <p:nvPr/>
          </p:nvSpPr>
          <p:spPr>
            <a:xfrm>
              <a:off x="0" y="324358"/>
              <a:ext cx="12188953" cy="405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398"/>
                  </a:lnTo>
                  <a:lnTo>
                    <a:pt x="1946" y="398"/>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323" name="Shape"/>
            <p:cNvSpPr/>
            <p:nvPr/>
          </p:nvSpPr>
          <p:spPr>
            <a:xfrm>
              <a:off x="1098409" y="0"/>
              <a:ext cx="11090544" cy="3318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69" y="337"/>
                  </a:lnTo>
                  <a:lnTo>
                    <a:pt x="19682" y="4271"/>
                  </a:lnTo>
                  <a:lnTo>
                    <a:pt x="15782" y="10524"/>
                  </a:lnTo>
                  <a:lnTo>
                    <a:pt x="7881" y="18517"/>
                  </a:lnTo>
                  <a:lnTo>
                    <a:pt x="0" y="21600"/>
                  </a:lnTo>
                  <a:lnTo>
                    <a:pt x="21600" y="21600"/>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grpSp>
        <p:nvGrpSpPr>
          <p:cNvPr id="327" name="bk object 17"/>
          <p:cNvGrpSpPr/>
          <p:nvPr/>
        </p:nvGrpSpPr>
        <p:grpSpPr>
          <a:xfrm>
            <a:off x="3046" y="5977128"/>
            <a:ext cx="12188954" cy="461462"/>
            <a:chOff x="0" y="0"/>
            <a:chExt cx="12188952" cy="461460"/>
          </a:xfrm>
        </p:grpSpPr>
        <p:sp>
          <p:nvSpPr>
            <p:cNvPr id="325" name="Shape"/>
            <p:cNvSpPr/>
            <p:nvPr/>
          </p:nvSpPr>
          <p:spPr>
            <a:xfrm>
              <a:off x="0" y="375030"/>
              <a:ext cx="6632547" cy="864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742"/>
                  </a:lnTo>
                  <a:lnTo>
                    <a:pt x="4426" y="21600"/>
                  </a:lnTo>
                  <a:lnTo>
                    <a:pt x="17982" y="7663"/>
                  </a:lnTo>
                  <a:lnTo>
                    <a:pt x="21600" y="616"/>
                  </a:lnTo>
                  <a:lnTo>
                    <a:pt x="3300" y="616"/>
                  </a:lnTo>
                  <a:lnTo>
                    <a:pt x="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sp>
          <p:nvSpPr>
            <p:cNvPr id="326" name="Shape"/>
            <p:cNvSpPr/>
            <p:nvPr/>
          </p:nvSpPr>
          <p:spPr>
            <a:xfrm>
              <a:off x="1013164" y="0"/>
              <a:ext cx="11175789" cy="3774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836" y="15487"/>
                  </a:lnTo>
                  <a:lnTo>
                    <a:pt x="6680" y="19855"/>
                  </a:lnTo>
                  <a:lnTo>
                    <a:pt x="6462" y="19976"/>
                  </a:lnTo>
                  <a:lnTo>
                    <a:pt x="0" y="21600"/>
                  </a:lnTo>
                  <a:lnTo>
                    <a:pt x="10861" y="21600"/>
                  </a:lnTo>
                  <a:lnTo>
                    <a:pt x="12833" y="19855"/>
                  </a:lnTo>
                  <a:lnTo>
                    <a:pt x="17356" y="14608"/>
                  </a:lnTo>
                  <a:lnTo>
                    <a:pt x="20190" y="9847"/>
                  </a:lnTo>
                  <a:lnTo>
                    <a:pt x="21600" y="6748"/>
                  </a:lnTo>
                  <a:lnTo>
                    <a:pt x="21600" y="0"/>
                  </a:lnTo>
                  <a:close/>
                </a:path>
              </a:pathLst>
            </a:custGeom>
            <a:solidFill>
              <a:srgbClr val="203B13"/>
            </a:solidFill>
            <a:ln w="12700" cap="flat">
              <a:noFill/>
              <a:miter lim="400000"/>
            </a:ln>
            <a:effectLst/>
          </p:spPr>
          <p:txBody>
            <a:bodyPr wrap="square" lIns="45719" tIns="45719" rIns="45719" bIns="45719" numCol="1" anchor="t">
              <a:noAutofit/>
            </a:bodyPr>
            <a:lstStyle/>
            <a:p>
              <a:pPr>
                <a:defRPr>
                  <a:solidFill>
                    <a:srgbClr val="000000"/>
                  </a:solidFill>
                </a:defRPr>
              </a:pPr>
              <a:endParaRPr dirty="0"/>
            </a:p>
          </p:txBody>
        </p:sp>
      </p:grpSp>
      <p:sp>
        <p:nvSpPr>
          <p:cNvPr id="328" name="Title Text"/>
          <p:cNvSpPr txBox="1">
            <a:spLocks noGrp="1"/>
          </p:cNvSpPr>
          <p:nvPr>
            <p:ph type="title"/>
          </p:nvPr>
        </p:nvSpPr>
        <p:spPr>
          <a:xfrm>
            <a:off x="424347" y="124141"/>
            <a:ext cx="11343304" cy="883921"/>
          </a:xfrm>
          <a:prstGeom prst="rect">
            <a:avLst/>
          </a:prstGeom>
        </p:spPr>
        <p:txBody>
          <a:bodyPr lIns="0" tIns="0" rIns="0" bIns="0" anchor="t">
            <a:normAutofit/>
          </a:bodyPr>
          <a:lstStyle>
            <a:lvl1pPr>
              <a:defRPr sz="2800" b="1" cap="none">
                <a:solidFill>
                  <a:srgbClr val="000000"/>
                </a:solidFill>
                <a:latin typeface="Arial"/>
                <a:ea typeface="Arial"/>
                <a:cs typeface="Arial"/>
                <a:sym typeface="Arial"/>
              </a:defRPr>
            </a:lvl1pPr>
          </a:lstStyle>
          <a:p>
            <a:r>
              <a:t>Title Text</a:t>
            </a:r>
          </a:p>
        </p:txBody>
      </p:sp>
      <p:sp>
        <p:nvSpPr>
          <p:cNvPr id="329" name="Body Level One…"/>
          <p:cNvSpPr txBox="1">
            <a:spLocks noGrp="1"/>
          </p:cNvSpPr>
          <p:nvPr>
            <p:ph type="body" idx="1"/>
          </p:nvPr>
        </p:nvSpPr>
        <p:spPr>
          <a:xfrm>
            <a:off x="811869" y="1573508"/>
            <a:ext cx="10568262" cy="4229735"/>
          </a:xfrm>
          <a:prstGeom prst="rect">
            <a:avLst/>
          </a:prstGeom>
        </p:spPr>
        <p:txBody>
          <a:bodyPr lIns="0" tIns="0" rIns="0" bIns="0"/>
          <a:lstStyle>
            <a:lvl1pPr marL="0" indent="0">
              <a:spcBef>
                <a:spcPts val="0"/>
              </a:spcBef>
              <a:defRPr sz="2400">
                <a:latin typeface="+mn-lt"/>
                <a:ea typeface="+mn-ea"/>
                <a:cs typeface="+mn-cs"/>
                <a:sym typeface="Calibri"/>
              </a:defRPr>
            </a:lvl1pPr>
            <a:lvl2pPr marL="0" indent="457200">
              <a:spcBef>
                <a:spcPts val="0"/>
              </a:spcBef>
              <a:defRPr sz="2400">
                <a:latin typeface="+mn-lt"/>
                <a:ea typeface="+mn-ea"/>
                <a:cs typeface="+mn-cs"/>
                <a:sym typeface="Calibri"/>
              </a:defRPr>
            </a:lvl2pPr>
            <a:lvl3pPr marL="0" indent="914400">
              <a:spcBef>
                <a:spcPts val="0"/>
              </a:spcBef>
              <a:defRPr sz="2400">
                <a:latin typeface="+mn-lt"/>
                <a:ea typeface="+mn-ea"/>
                <a:cs typeface="+mn-cs"/>
                <a:sym typeface="Calibri"/>
              </a:defRPr>
            </a:lvl3pPr>
            <a:lvl4pPr marL="0" indent="1371600">
              <a:spcBef>
                <a:spcPts val="0"/>
              </a:spcBef>
              <a:defRPr sz="2400">
                <a:latin typeface="+mn-lt"/>
                <a:ea typeface="+mn-ea"/>
                <a:cs typeface="+mn-cs"/>
                <a:sym typeface="Calibri"/>
              </a:defRPr>
            </a:lvl4pPr>
            <a:lvl5pPr marL="0" indent="1828800">
              <a:spcBef>
                <a:spcPts val="0"/>
              </a:spcBef>
              <a:defRPr sz="24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30" name="Slide Number"/>
          <p:cNvSpPr txBox="1">
            <a:spLocks noGrp="1"/>
          </p:cNvSpPr>
          <p:nvPr>
            <p:ph type="sldNum" sz="quarter" idx="2"/>
          </p:nvPr>
        </p:nvSpPr>
        <p:spPr>
          <a:xfrm>
            <a:off x="11741277" y="6566375"/>
            <a:ext cx="182216" cy="172816"/>
          </a:xfrm>
          <a:prstGeom prst="rect">
            <a:avLst/>
          </a:prstGeom>
        </p:spPr>
        <p:txBody>
          <a:bodyPr lIns="0" tIns="0" rIns="0" bIns="0"/>
          <a:lstStyle>
            <a:lvl1pPr>
              <a:defRPr sz="1200">
                <a:solidFill>
                  <a:srgbClr val="808080"/>
                </a:solidFill>
              </a:defRPr>
            </a:lvl1pPr>
          </a:lstStyle>
          <a:p>
            <a:fld id="{86CB4B4D-7CA3-9044-876B-883B54F8677D}" type="slidenum">
              <a:t>‹#›</a:t>
            </a:fld>
            <a:endParaRPr dirty="0"/>
          </a:p>
        </p:txBody>
      </p:sp>
    </p:spTree>
    <p:extLst>
      <p:ext uri="{BB962C8B-B14F-4D97-AF65-F5344CB8AC3E}">
        <p14:creationId xmlns:p14="http://schemas.microsoft.com/office/powerpoint/2010/main" val="7507908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0415-3171-4263-84D5-27C7B2A88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FC51F-A7F9-485E-9587-252E454BB9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DE2E90-2560-46D9-BAE9-8FEABCB577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914288-1BDD-41A9-B53F-6249BE97CB64}"/>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6" name="Footer Placeholder 5">
            <a:extLst>
              <a:ext uri="{FF2B5EF4-FFF2-40B4-BE49-F238E27FC236}">
                <a16:creationId xmlns:a16="http://schemas.microsoft.com/office/drawing/2014/main" id="{50858161-15BE-4B2E-8D01-00C74BDB58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40B7C3-6D28-491E-A0F1-E3719757A707}"/>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9883705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337" name="Title Text"/>
          <p:cNvSpPr txBox="1">
            <a:spLocks noGrp="1"/>
          </p:cNvSpPr>
          <p:nvPr>
            <p:ph type="title"/>
          </p:nvPr>
        </p:nvSpPr>
        <p:spPr>
          <a:xfrm>
            <a:off x="1524000" y="1122362"/>
            <a:ext cx="9144000" cy="2387601"/>
          </a:xfrm>
          <a:prstGeom prst="rect">
            <a:avLst/>
          </a:prstGeom>
        </p:spPr>
        <p:txBody>
          <a:bodyPr anchor="b">
            <a:normAutofit/>
          </a:bodyPr>
          <a:lstStyle>
            <a:lvl1pPr algn="ctr">
              <a:lnSpc>
                <a:spcPct val="90000"/>
              </a:lnSpc>
              <a:defRPr sz="6000" cap="none">
                <a:solidFill>
                  <a:srgbClr val="000000"/>
                </a:solidFill>
                <a:latin typeface="Calibri Light"/>
                <a:ea typeface="Calibri Light"/>
                <a:cs typeface="Calibri Light"/>
                <a:sym typeface="Calibri Light"/>
              </a:defRPr>
            </a:lvl1pPr>
          </a:lstStyle>
          <a:p>
            <a:r>
              <a:t>Title Text</a:t>
            </a:r>
          </a:p>
        </p:txBody>
      </p:sp>
      <p:sp>
        <p:nvSpPr>
          <p:cNvPr id="338" name="Body Level One…"/>
          <p:cNvSpPr txBox="1">
            <a:spLocks noGrp="1"/>
          </p:cNvSpPr>
          <p:nvPr>
            <p:ph type="body" sz="quarter" idx="1"/>
          </p:nvPr>
        </p:nvSpPr>
        <p:spPr>
          <a:xfrm>
            <a:off x="1524000" y="3602037"/>
            <a:ext cx="9144000" cy="1655763"/>
          </a:xfrm>
          <a:prstGeom prst="rect">
            <a:avLst/>
          </a:prstGeom>
        </p:spPr>
        <p:txBody>
          <a:bodyPr/>
          <a:lstStyle>
            <a:lvl1pPr marL="0" indent="0" algn="ctr">
              <a:lnSpc>
                <a:spcPct val="90000"/>
              </a:lnSpc>
              <a:spcBef>
                <a:spcPts val="1000"/>
              </a:spcBef>
              <a:defRPr sz="2400">
                <a:latin typeface="+mn-lt"/>
                <a:ea typeface="+mn-ea"/>
                <a:cs typeface="+mn-cs"/>
                <a:sym typeface="Calibri"/>
              </a:defRPr>
            </a:lvl1pPr>
            <a:lvl2pPr marL="0" indent="457200" algn="ctr">
              <a:lnSpc>
                <a:spcPct val="90000"/>
              </a:lnSpc>
              <a:spcBef>
                <a:spcPts val="1000"/>
              </a:spcBef>
              <a:defRPr sz="2400">
                <a:latin typeface="+mn-lt"/>
                <a:ea typeface="+mn-ea"/>
                <a:cs typeface="+mn-cs"/>
                <a:sym typeface="Calibri"/>
              </a:defRPr>
            </a:lvl2pPr>
            <a:lvl3pPr marL="0" indent="914400" algn="ctr">
              <a:lnSpc>
                <a:spcPct val="90000"/>
              </a:lnSpc>
              <a:spcBef>
                <a:spcPts val="1000"/>
              </a:spcBef>
              <a:defRPr sz="2400">
                <a:latin typeface="+mn-lt"/>
                <a:ea typeface="+mn-ea"/>
                <a:cs typeface="+mn-cs"/>
                <a:sym typeface="Calibri"/>
              </a:defRPr>
            </a:lvl3pPr>
            <a:lvl4pPr marL="0" indent="1371600" algn="ctr">
              <a:lnSpc>
                <a:spcPct val="90000"/>
              </a:lnSpc>
              <a:spcBef>
                <a:spcPts val="1000"/>
              </a:spcBef>
              <a:defRPr sz="2400">
                <a:latin typeface="+mn-lt"/>
                <a:ea typeface="+mn-ea"/>
                <a:cs typeface="+mn-cs"/>
                <a:sym typeface="Calibri"/>
              </a:defRPr>
            </a:lvl4pPr>
            <a:lvl5pPr marL="0" indent="1828800" algn="ctr">
              <a:lnSpc>
                <a:spcPct val="90000"/>
              </a:lnSpc>
              <a:spcBef>
                <a:spcPts val="1000"/>
              </a:spcBef>
              <a:defRPr sz="24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39"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7124932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Title and Content">
    <p:spTree>
      <p:nvGrpSpPr>
        <p:cNvPr id="1" name=""/>
        <p:cNvGrpSpPr/>
        <p:nvPr/>
      </p:nvGrpSpPr>
      <p:grpSpPr>
        <a:xfrm>
          <a:off x="0" y="0"/>
          <a:ext cx="0" cy="0"/>
          <a:chOff x="0" y="0"/>
          <a:chExt cx="0" cy="0"/>
        </a:xfrm>
      </p:grpSpPr>
      <p:sp>
        <p:nvSpPr>
          <p:cNvPr id="346" name="Title Text"/>
          <p:cNvSpPr txBox="1">
            <a:spLocks noGrp="1"/>
          </p:cNvSpPr>
          <p:nvPr>
            <p:ph type="title"/>
          </p:nvPr>
        </p:nvSpPr>
        <p:spPr>
          <a:xfrm>
            <a:off x="838200" y="365125"/>
            <a:ext cx="10515600" cy="1325563"/>
          </a:xfrm>
          <a:prstGeom prst="rect">
            <a:avLst/>
          </a:prstGeom>
        </p:spPr>
        <p:txBody>
          <a:bodyPr>
            <a:normAutofit/>
          </a:bodyPr>
          <a:lstStyle>
            <a:lvl1pPr>
              <a:lnSpc>
                <a:spcPct val="90000"/>
              </a:lnSpc>
              <a:defRPr sz="4400" cap="none">
                <a:solidFill>
                  <a:srgbClr val="000000"/>
                </a:solidFill>
                <a:latin typeface="Calibri Light"/>
                <a:ea typeface="Calibri Light"/>
                <a:cs typeface="Calibri Light"/>
                <a:sym typeface="Calibri Light"/>
              </a:defRPr>
            </a:lvl1pPr>
          </a:lstStyle>
          <a:p>
            <a:r>
              <a:t>Title Text</a:t>
            </a:r>
          </a:p>
        </p:txBody>
      </p:sp>
      <p:sp>
        <p:nvSpPr>
          <p:cNvPr id="347" name="Body Level One…"/>
          <p:cNvSpPr txBox="1">
            <a:spLocks noGrp="1"/>
          </p:cNvSpPr>
          <p:nvPr>
            <p:ph type="body" idx="1"/>
          </p:nvPr>
        </p:nvSpPr>
        <p:spPr>
          <a:xfrm>
            <a:off x="838200" y="1825625"/>
            <a:ext cx="10515600" cy="4351338"/>
          </a:xfrm>
          <a:prstGeom prst="rect">
            <a:avLst/>
          </a:prstGeom>
        </p:spPr>
        <p:txBody>
          <a:bodyPr/>
          <a:lstStyle>
            <a:lvl1pPr marL="228600" indent="-228600">
              <a:lnSpc>
                <a:spcPct val="90000"/>
              </a:lnSpc>
              <a:spcBef>
                <a:spcPts val="1000"/>
              </a:spcBef>
              <a:buSzPct val="100000"/>
              <a:buFont typeface="Arial"/>
              <a:buChar char="•"/>
              <a:defRPr sz="2800">
                <a:latin typeface="+mn-lt"/>
                <a:ea typeface="+mn-ea"/>
                <a:cs typeface="+mn-cs"/>
                <a:sym typeface="Calibri"/>
              </a:defRPr>
            </a:lvl1pPr>
            <a:lvl2pPr marL="723900" indent="-266700">
              <a:lnSpc>
                <a:spcPct val="90000"/>
              </a:lnSpc>
              <a:spcBef>
                <a:spcPts val="1000"/>
              </a:spcBef>
              <a:buSzPct val="100000"/>
              <a:buFont typeface="Arial"/>
              <a:buChar char="•"/>
              <a:defRPr sz="2800">
                <a:latin typeface="+mn-lt"/>
                <a:ea typeface="+mn-ea"/>
                <a:cs typeface="+mn-cs"/>
                <a:sym typeface="Calibri"/>
              </a:defRPr>
            </a:lvl2pPr>
            <a:lvl3pPr marL="1234439" indent="-320039">
              <a:lnSpc>
                <a:spcPct val="90000"/>
              </a:lnSpc>
              <a:spcBef>
                <a:spcPts val="1000"/>
              </a:spcBef>
              <a:buSzPct val="100000"/>
              <a:buFont typeface="Arial"/>
              <a:buChar char="•"/>
              <a:defRPr sz="2800">
                <a:latin typeface="+mn-lt"/>
                <a:ea typeface="+mn-ea"/>
                <a:cs typeface="+mn-cs"/>
                <a:sym typeface="Calibri"/>
              </a:defRPr>
            </a:lvl3pPr>
            <a:lvl4pPr marL="1727200" indent="-355600">
              <a:lnSpc>
                <a:spcPct val="90000"/>
              </a:lnSpc>
              <a:spcBef>
                <a:spcPts val="1000"/>
              </a:spcBef>
              <a:buSzPct val="100000"/>
              <a:buFont typeface="Arial"/>
              <a:buChar char="•"/>
              <a:defRPr sz="2800">
                <a:latin typeface="+mn-lt"/>
                <a:ea typeface="+mn-ea"/>
                <a:cs typeface="+mn-cs"/>
                <a:sym typeface="Calibri"/>
              </a:defRPr>
            </a:lvl4pPr>
            <a:lvl5pPr marL="2184400" indent="-355600">
              <a:lnSpc>
                <a:spcPct val="90000"/>
              </a:lnSpc>
              <a:spcBef>
                <a:spcPts val="1000"/>
              </a:spcBef>
              <a:buSzPct val="100000"/>
              <a:buFont typeface="Arial"/>
              <a:buChar char="•"/>
              <a:defRPr sz="28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48"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23770635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5" name="Title Text"/>
          <p:cNvSpPr txBox="1">
            <a:spLocks noGrp="1"/>
          </p:cNvSpPr>
          <p:nvPr>
            <p:ph type="title"/>
          </p:nvPr>
        </p:nvSpPr>
        <p:spPr>
          <a:xfrm>
            <a:off x="831850" y="1709738"/>
            <a:ext cx="10515600" cy="2852737"/>
          </a:xfrm>
          <a:prstGeom prst="rect">
            <a:avLst/>
          </a:prstGeom>
        </p:spPr>
        <p:txBody>
          <a:bodyPr anchor="b">
            <a:normAutofit/>
          </a:bodyPr>
          <a:lstStyle>
            <a:lvl1pPr>
              <a:lnSpc>
                <a:spcPct val="90000"/>
              </a:lnSpc>
              <a:defRPr sz="6000" cap="none">
                <a:solidFill>
                  <a:srgbClr val="000000"/>
                </a:solidFill>
                <a:latin typeface="Calibri Light"/>
                <a:ea typeface="Calibri Light"/>
                <a:cs typeface="Calibri Light"/>
                <a:sym typeface="Calibri Light"/>
              </a:defRPr>
            </a:lvl1pPr>
          </a:lstStyle>
          <a:p>
            <a:r>
              <a:t>Title Text</a:t>
            </a:r>
          </a:p>
        </p:txBody>
      </p:sp>
      <p:sp>
        <p:nvSpPr>
          <p:cNvPr id="356" name="Body Level One…"/>
          <p:cNvSpPr txBox="1">
            <a:spLocks noGrp="1"/>
          </p:cNvSpPr>
          <p:nvPr>
            <p:ph type="body" sz="quarter" idx="1"/>
          </p:nvPr>
        </p:nvSpPr>
        <p:spPr>
          <a:xfrm>
            <a:off x="831850" y="4589462"/>
            <a:ext cx="10515600" cy="1500188"/>
          </a:xfrm>
          <a:prstGeom prst="rect">
            <a:avLst/>
          </a:prstGeom>
        </p:spPr>
        <p:txBody>
          <a:bodyPr/>
          <a:lstStyle>
            <a:lvl1pPr marL="0" indent="0">
              <a:lnSpc>
                <a:spcPct val="90000"/>
              </a:lnSpc>
              <a:spcBef>
                <a:spcPts val="1000"/>
              </a:spcBef>
              <a:defRPr sz="2400">
                <a:solidFill>
                  <a:srgbClr val="888888"/>
                </a:solidFill>
                <a:latin typeface="+mn-lt"/>
                <a:ea typeface="+mn-ea"/>
                <a:cs typeface="+mn-cs"/>
                <a:sym typeface="Calibri"/>
              </a:defRPr>
            </a:lvl1pPr>
            <a:lvl2pPr marL="0" indent="457200">
              <a:lnSpc>
                <a:spcPct val="90000"/>
              </a:lnSpc>
              <a:spcBef>
                <a:spcPts val="1000"/>
              </a:spcBef>
              <a:defRPr sz="2400">
                <a:solidFill>
                  <a:srgbClr val="888888"/>
                </a:solidFill>
                <a:latin typeface="+mn-lt"/>
                <a:ea typeface="+mn-ea"/>
                <a:cs typeface="+mn-cs"/>
                <a:sym typeface="Calibri"/>
              </a:defRPr>
            </a:lvl2pPr>
            <a:lvl3pPr marL="0" indent="914400">
              <a:lnSpc>
                <a:spcPct val="90000"/>
              </a:lnSpc>
              <a:spcBef>
                <a:spcPts val="1000"/>
              </a:spcBef>
              <a:defRPr sz="2400">
                <a:solidFill>
                  <a:srgbClr val="888888"/>
                </a:solidFill>
                <a:latin typeface="+mn-lt"/>
                <a:ea typeface="+mn-ea"/>
                <a:cs typeface="+mn-cs"/>
                <a:sym typeface="Calibri"/>
              </a:defRPr>
            </a:lvl3pPr>
            <a:lvl4pPr marL="0" indent="1371600">
              <a:lnSpc>
                <a:spcPct val="90000"/>
              </a:lnSpc>
              <a:spcBef>
                <a:spcPts val="1000"/>
              </a:spcBef>
              <a:defRPr sz="2400">
                <a:solidFill>
                  <a:srgbClr val="888888"/>
                </a:solidFill>
                <a:latin typeface="+mn-lt"/>
                <a:ea typeface="+mn-ea"/>
                <a:cs typeface="+mn-cs"/>
                <a:sym typeface="Calibri"/>
              </a:defRPr>
            </a:lvl4pPr>
            <a:lvl5pPr marL="0" indent="1828800">
              <a:lnSpc>
                <a:spcPct val="90000"/>
              </a:lnSpc>
              <a:spcBef>
                <a:spcPts val="1000"/>
              </a:spcBef>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57"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4633702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3_Two Content">
    <p:spTree>
      <p:nvGrpSpPr>
        <p:cNvPr id="1" name=""/>
        <p:cNvGrpSpPr/>
        <p:nvPr/>
      </p:nvGrpSpPr>
      <p:grpSpPr>
        <a:xfrm>
          <a:off x="0" y="0"/>
          <a:ext cx="0" cy="0"/>
          <a:chOff x="0" y="0"/>
          <a:chExt cx="0" cy="0"/>
        </a:xfrm>
      </p:grpSpPr>
      <p:sp>
        <p:nvSpPr>
          <p:cNvPr id="364" name="Title Text"/>
          <p:cNvSpPr txBox="1">
            <a:spLocks noGrp="1"/>
          </p:cNvSpPr>
          <p:nvPr>
            <p:ph type="title"/>
          </p:nvPr>
        </p:nvSpPr>
        <p:spPr>
          <a:xfrm>
            <a:off x="838200" y="365125"/>
            <a:ext cx="10515600" cy="1325563"/>
          </a:xfrm>
          <a:prstGeom prst="rect">
            <a:avLst/>
          </a:prstGeom>
        </p:spPr>
        <p:txBody>
          <a:bodyPr>
            <a:normAutofit/>
          </a:bodyPr>
          <a:lstStyle>
            <a:lvl1pPr>
              <a:lnSpc>
                <a:spcPct val="90000"/>
              </a:lnSpc>
              <a:defRPr sz="4400" cap="none">
                <a:solidFill>
                  <a:srgbClr val="000000"/>
                </a:solidFill>
                <a:latin typeface="Calibri Light"/>
                <a:ea typeface="Calibri Light"/>
                <a:cs typeface="Calibri Light"/>
                <a:sym typeface="Calibri Light"/>
              </a:defRPr>
            </a:lvl1pPr>
          </a:lstStyle>
          <a:p>
            <a:r>
              <a:t>Title Text</a:t>
            </a:r>
          </a:p>
        </p:txBody>
      </p:sp>
      <p:sp>
        <p:nvSpPr>
          <p:cNvPr id="365" name="Body Level One…"/>
          <p:cNvSpPr txBox="1">
            <a:spLocks noGrp="1"/>
          </p:cNvSpPr>
          <p:nvPr>
            <p:ph type="body" sz="half" idx="1"/>
          </p:nvPr>
        </p:nvSpPr>
        <p:spPr>
          <a:xfrm>
            <a:off x="838200" y="1825625"/>
            <a:ext cx="5181600" cy="4351338"/>
          </a:xfrm>
          <a:prstGeom prst="rect">
            <a:avLst/>
          </a:prstGeom>
        </p:spPr>
        <p:txBody>
          <a:bodyPr/>
          <a:lstStyle>
            <a:lvl1pPr marL="228600" indent="-228600">
              <a:lnSpc>
                <a:spcPct val="90000"/>
              </a:lnSpc>
              <a:spcBef>
                <a:spcPts val="1000"/>
              </a:spcBef>
              <a:buSzPct val="100000"/>
              <a:buFont typeface="Arial"/>
              <a:buChar char="•"/>
              <a:defRPr sz="2800">
                <a:latin typeface="+mn-lt"/>
                <a:ea typeface="+mn-ea"/>
                <a:cs typeface="+mn-cs"/>
                <a:sym typeface="Calibri"/>
              </a:defRPr>
            </a:lvl1pPr>
            <a:lvl2pPr marL="723900" indent="-266700">
              <a:lnSpc>
                <a:spcPct val="90000"/>
              </a:lnSpc>
              <a:spcBef>
                <a:spcPts val="1000"/>
              </a:spcBef>
              <a:buSzPct val="100000"/>
              <a:buFont typeface="Arial"/>
              <a:buChar char="•"/>
              <a:defRPr sz="2800">
                <a:latin typeface="+mn-lt"/>
                <a:ea typeface="+mn-ea"/>
                <a:cs typeface="+mn-cs"/>
                <a:sym typeface="Calibri"/>
              </a:defRPr>
            </a:lvl2pPr>
            <a:lvl3pPr marL="1234439" indent="-320039">
              <a:lnSpc>
                <a:spcPct val="90000"/>
              </a:lnSpc>
              <a:spcBef>
                <a:spcPts val="1000"/>
              </a:spcBef>
              <a:buSzPct val="100000"/>
              <a:buFont typeface="Arial"/>
              <a:buChar char="•"/>
              <a:defRPr sz="2800">
                <a:latin typeface="+mn-lt"/>
                <a:ea typeface="+mn-ea"/>
                <a:cs typeface="+mn-cs"/>
                <a:sym typeface="Calibri"/>
              </a:defRPr>
            </a:lvl3pPr>
            <a:lvl4pPr marL="1727200" indent="-355600">
              <a:lnSpc>
                <a:spcPct val="90000"/>
              </a:lnSpc>
              <a:spcBef>
                <a:spcPts val="1000"/>
              </a:spcBef>
              <a:buSzPct val="100000"/>
              <a:buFont typeface="Arial"/>
              <a:buChar char="•"/>
              <a:defRPr sz="2800">
                <a:latin typeface="+mn-lt"/>
                <a:ea typeface="+mn-ea"/>
                <a:cs typeface="+mn-cs"/>
                <a:sym typeface="Calibri"/>
              </a:defRPr>
            </a:lvl4pPr>
            <a:lvl5pPr marL="2184400" indent="-355600">
              <a:lnSpc>
                <a:spcPct val="90000"/>
              </a:lnSpc>
              <a:spcBef>
                <a:spcPts val="1000"/>
              </a:spcBef>
              <a:buSzPct val="100000"/>
              <a:buFont typeface="Arial"/>
              <a:buChar char="•"/>
              <a:defRPr sz="28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66"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23159864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73" name="Title Text"/>
          <p:cNvSpPr txBox="1">
            <a:spLocks noGrp="1"/>
          </p:cNvSpPr>
          <p:nvPr>
            <p:ph type="title"/>
          </p:nvPr>
        </p:nvSpPr>
        <p:spPr>
          <a:xfrm>
            <a:off x="839787" y="365125"/>
            <a:ext cx="10515601" cy="1325563"/>
          </a:xfrm>
          <a:prstGeom prst="rect">
            <a:avLst/>
          </a:prstGeom>
        </p:spPr>
        <p:txBody>
          <a:bodyPr>
            <a:normAutofit/>
          </a:bodyPr>
          <a:lstStyle>
            <a:lvl1pPr>
              <a:lnSpc>
                <a:spcPct val="90000"/>
              </a:lnSpc>
              <a:defRPr sz="4400" cap="none">
                <a:solidFill>
                  <a:srgbClr val="000000"/>
                </a:solidFill>
                <a:latin typeface="Calibri Light"/>
                <a:ea typeface="Calibri Light"/>
                <a:cs typeface="Calibri Light"/>
                <a:sym typeface="Calibri Light"/>
              </a:defRPr>
            </a:lvl1pPr>
          </a:lstStyle>
          <a:p>
            <a:r>
              <a:t>Title Text</a:t>
            </a:r>
          </a:p>
        </p:txBody>
      </p:sp>
      <p:sp>
        <p:nvSpPr>
          <p:cNvPr id="374" name="Body Level One…"/>
          <p:cNvSpPr txBox="1">
            <a:spLocks noGrp="1"/>
          </p:cNvSpPr>
          <p:nvPr>
            <p:ph type="body" sz="quarter" idx="1"/>
          </p:nvPr>
        </p:nvSpPr>
        <p:spPr>
          <a:xfrm>
            <a:off x="839787" y="1681163"/>
            <a:ext cx="5157789" cy="823913"/>
          </a:xfrm>
          <a:prstGeom prst="rect">
            <a:avLst/>
          </a:prstGeom>
        </p:spPr>
        <p:txBody>
          <a:bodyPr anchor="b"/>
          <a:lstStyle>
            <a:lvl1pPr marL="0" indent="0">
              <a:lnSpc>
                <a:spcPct val="90000"/>
              </a:lnSpc>
              <a:spcBef>
                <a:spcPts val="1000"/>
              </a:spcBef>
              <a:defRPr sz="2400" b="1">
                <a:latin typeface="+mn-lt"/>
                <a:ea typeface="+mn-ea"/>
                <a:cs typeface="+mn-cs"/>
                <a:sym typeface="Calibri"/>
              </a:defRPr>
            </a:lvl1pPr>
            <a:lvl2pPr marL="0" indent="457200">
              <a:lnSpc>
                <a:spcPct val="90000"/>
              </a:lnSpc>
              <a:spcBef>
                <a:spcPts val="1000"/>
              </a:spcBef>
              <a:defRPr sz="2400" b="1">
                <a:latin typeface="+mn-lt"/>
                <a:ea typeface="+mn-ea"/>
                <a:cs typeface="+mn-cs"/>
                <a:sym typeface="Calibri"/>
              </a:defRPr>
            </a:lvl2pPr>
            <a:lvl3pPr marL="0" indent="914400">
              <a:lnSpc>
                <a:spcPct val="90000"/>
              </a:lnSpc>
              <a:spcBef>
                <a:spcPts val="1000"/>
              </a:spcBef>
              <a:defRPr sz="2400" b="1">
                <a:latin typeface="+mn-lt"/>
                <a:ea typeface="+mn-ea"/>
                <a:cs typeface="+mn-cs"/>
                <a:sym typeface="Calibri"/>
              </a:defRPr>
            </a:lvl3pPr>
            <a:lvl4pPr marL="0" indent="1371600">
              <a:lnSpc>
                <a:spcPct val="90000"/>
              </a:lnSpc>
              <a:spcBef>
                <a:spcPts val="1000"/>
              </a:spcBef>
              <a:defRPr sz="2400" b="1">
                <a:latin typeface="+mn-lt"/>
                <a:ea typeface="+mn-ea"/>
                <a:cs typeface="+mn-cs"/>
                <a:sym typeface="Calibri"/>
              </a:defRPr>
            </a:lvl4pPr>
            <a:lvl5pPr marL="0" indent="1828800">
              <a:lnSpc>
                <a:spcPct val="90000"/>
              </a:lnSpc>
              <a:spcBef>
                <a:spcPts val="1000"/>
              </a:spcBef>
              <a:defRPr sz="2400" b="1">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75" name="Text Placeholder 4"/>
          <p:cNvSpPr>
            <a:spLocks noGrp="1"/>
          </p:cNvSpPr>
          <p:nvPr>
            <p:ph type="body" sz="quarter" idx="13"/>
          </p:nvPr>
        </p:nvSpPr>
        <p:spPr>
          <a:xfrm>
            <a:off x="6172200" y="1681163"/>
            <a:ext cx="5183188" cy="823913"/>
          </a:xfrm>
          <a:prstGeom prst="rect">
            <a:avLst/>
          </a:prstGeom>
        </p:spPr>
        <p:txBody>
          <a:bodyPr anchor="b"/>
          <a:lstStyle/>
          <a:p>
            <a:pPr marL="0" indent="0">
              <a:lnSpc>
                <a:spcPct val="90000"/>
              </a:lnSpc>
              <a:spcBef>
                <a:spcPts val="1000"/>
              </a:spcBef>
              <a:defRPr sz="2400" b="1">
                <a:latin typeface="+mn-lt"/>
                <a:ea typeface="+mn-ea"/>
                <a:cs typeface="+mn-cs"/>
                <a:sym typeface="Calibri"/>
              </a:defRPr>
            </a:pPr>
            <a:endParaRPr/>
          </a:p>
        </p:txBody>
      </p:sp>
      <p:sp>
        <p:nvSpPr>
          <p:cNvPr id="376"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139969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383" name="Title Text"/>
          <p:cNvSpPr txBox="1">
            <a:spLocks noGrp="1"/>
          </p:cNvSpPr>
          <p:nvPr>
            <p:ph type="title"/>
          </p:nvPr>
        </p:nvSpPr>
        <p:spPr>
          <a:xfrm>
            <a:off x="838200" y="365125"/>
            <a:ext cx="10515600" cy="1325563"/>
          </a:xfrm>
          <a:prstGeom prst="rect">
            <a:avLst/>
          </a:prstGeom>
        </p:spPr>
        <p:txBody>
          <a:bodyPr>
            <a:normAutofit/>
          </a:bodyPr>
          <a:lstStyle>
            <a:lvl1pPr>
              <a:lnSpc>
                <a:spcPct val="90000"/>
              </a:lnSpc>
              <a:defRPr sz="4400" cap="none">
                <a:solidFill>
                  <a:srgbClr val="000000"/>
                </a:solidFill>
                <a:latin typeface="Calibri Light"/>
                <a:ea typeface="Calibri Light"/>
                <a:cs typeface="Calibri Light"/>
                <a:sym typeface="Calibri Light"/>
              </a:defRPr>
            </a:lvl1pPr>
          </a:lstStyle>
          <a:p>
            <a:r>
              <a:t>Title Text</a:t>
            </a:r>
          </a:p>
        </p:txBody>
      </p:sp>
      <p:sp>
        <p:nvSpPr>
          <p:cNvPr id="384"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17786426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91"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15742376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398" name="Title Text"/>
          <p:cNvSpPr txBox="1">
            <a:spLocks noGrp="1"/>
          </p:cNvSpPr>
          <p:nvPr>
            <p:ph type="title"/>
          </p:nvPr>
        </p:nvSpPr>
        <p:spPr>
          <a:xfrm>
            <a:off x="839787" y="457200"/>
            <a:ext cx="3932239" cy="1600200"/>
          </a:xfrm>
          <a:prstGeom prst="rect">
            <a:avLst/>
          </a:prstGeom>
        </p:spPr>
        <p:txBody>
          <a:bodyPr anchor="b">
            <a:normAutofit/>
          </a:bodyPr>
          <a:lstStyle>
            <a:lvl1pPr>
              <a:lnSpc>
                <a:spcPct val="90000"/>
              </a:lnSpc>
              <a:defRPr sz="3200" cap="none">
                <a:solidFill>
                  <a:srgbClr val="000000"/>
                </a:solidFill>
                <a:latin typeface="Calibri Light"/>
                <a:ea typeface="Calibri Light"/>
                <a:cs typeface="Calibri Light"/>
                <a:sym typeface="Calibri Light"/>
              </a:defRPr>
            </a:lvl1pPr>
          </a:lstStyle>
          <a:p>
            <a:r>
              <a:t>Title Text</a:t>
            </a:r>
          </a:p>
        </p:txBody>
      </p:sp>
      <p:sp>
        <p:nvSpPr>
          <p:cNvPr id="399" name="Body Level One…"/>
          <p:cNvSpPr txBox="1">
            <a:spLocks noGrp="1"/>
          </p:cNvSpPr>
          <p:nvPr>
            <p:ph type="body" sz="half" idx="1"/>
          </p:nvPr>
        </p:nvSpPr>
        <p:spPr>
          <a:xfrm>
            <a:off x="5183187" y="987425"/>
            <a:ext cx="6172201" cy="4873625"/>
          </a:xfrm>
          <a:prstGeom prst="rect">
            <a:avLst/>
          </a:prstGeom>
        </p:spPr>
        <p:txBody>
          <a:bodyPr/>
          <a:lstStyle>
            <a:lvl1pPr marL="228600" indent="-228600">
              <a:lnSpc>
                <a:spcPct val="90000"/>
              </a:lnSpc>
              <a:spcBef>
                <a:spcPts val="1000"/>
              </a:spcBef>
              <a:buSzPct val="100000"/>
              <a:buFont typeface="Arial"/>
              <a:buChar char="•"/>
              <a:defRPr sz="3200">
                <a:latin typeface="+mn-lt"/>
                <a:ea typeface="+mn-ea"/>
                <a:cs typeface="+mn-cs"/>
                <a:sym typeface="Calibri"/>
              </a:defRPr>
            </a:lvl1pPr>
            <a:lvl2pPr marL="718457" indent="-261257">
              <a:lnSpc>
                <a:spcPct val="90000"/>
              </a:lnSpc>
              <a:spcBef>
                <a:spcPts val="1000"/>
              </a:spcBef>
              <a:buSzPct val="100000"/>
              <a:buFont typeface="Arial"/>
              <a:buChar char="•"/>
              <a:defRPr sz="3200">
                <a:latin typeface="+mn-lt"/>
                <a:ea typeface="+mn-ea"/>
                <a:cs typeface="+mn-cs"/>
                <a:sym typeface="Calibri"/>
              </a:defRPr>
            </a:lvl2pPr>
            <a:lvl3pPr marL="1219200" indent="-304800">
              <a:lnSpc>
                <a:spcPct val="90000"/>
              </a:lnSpc>
              <a:spcBef>
                <a:spcPts val="1000"/>
              </a:spcBef>
              <a:buSzPct val="100000"/>
              <a:buFont typeface="Arial"/>
              <a:buChar char="•"/>
              <a:defRPr sz="3200">
                <a:latin typeface="+mn-lt"/>
                <a:ea typeface="+mn-ea"/>
                <a:cs typeface="+mn-cs"/>
                <a:sym typeface="Calibri"/>
              </a:defRPr>
            </a:lvl3pPr>
            <a:lvl4pPr marL="1737360" indent="-365760">
              <a:lnSpc>
                <a:spcPct val="90000"/>
              </a:lnSpc>
              <a:spcBef>
                <a:spcPts val="1000"/>
              </a:spcBef>
              <a:buSzPct val="100000"/>
              <a:buFont typeface="Arial"/>
              <a:buChar char="•"/>
              <a:defRPr sz="3200">
                <a:latin typeface="+mn-lt"/>
                <a:ea typeface="+mn-ea"/>
                <a:cs typeface="+mn-cs"/>
                <a:sym typeface="Calibri"/>
              </a:defRPr>
            </a:lvl4pPr>
            <a:lvl5pPr marL="2194560" indent="-365760">
              <a:lnSpc>
                <a:spcPct val="90000"/>
              </a:lnSpc>
              <a:spcBef>
                <a:spcPts val="1000"/>
              </a:spcBef>
              <a:buSzPct val="100000"/>
              <a:buFont typeface="Arial"/>
              <a:buChar char="•"/>
              <a:defRPr sz="32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00" name="Text Placeholder 3"/>
          <p:cNvSpPr>
            <a:spLocks noGrp="1"/>
          </p:cNvSpPr>
          <p:nvPr>
            <p:ph type="body" sz="quarter" idx="13"/>
          </p:nvPr>
        </p:nvSpPr>
        <p:spPr>
          <a:xfrm>
            <a:off x="839787" y="2057400"/>
            <a:ext cx="3932238" cy="3811588"/>
          </a:xfrm>
          <a:prstGeom prst="rect">
            <a:avLst/>
          </a:prstGeom>
        </p:spPr>
        <p:txBody>
          <a:bodyPr/>
          <a:lstStyle/>
          <a:p>
            <a:pPr marL="0" indent="0">
              <a:lnSpc>
                <a:spcPct val="90000"/>
              </a:lnSpc>
              <a:spcBef>
                <a:spcPts val="1000"/>
              </a:spcBef>
              <a:defRPr sz="1600">
                <a:latin typeface="+mn-lt"/>
                <a:ea typeface="+mn-ea"/>
                <a:cs typeface="+mn-cs"/>
                <a:sym typeface="Calibri"/>
              </a:defRPr>
            </a:pPr>
            <a:endParaRPr/>
          </a:p>
        </p:txBody>
      </p:sp>
      <p:sp>
        <p:nvSpPr>
          <p:cNvPr id="401"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33272763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408" name="Title Text"/>
          <p:cNvSpPr txBox="1">
            <a:spLocks noGrp="1"/>
          </p:cNvSpPr>
          <p:nvPr>
            <p:ph type="title"/>
          </p:nvPr>
        </p:nvSpPr>
        <p:spPr>
          <a:xfrm>
            <a:off x="839787" y="457200"/>
            <a:ext cx="3932239" cy="1600200"/>
          </a:xfrm>
          <a:prstGeom prst="rect">
            <a:avLst/>
          </a:prstGeom>
        </p:spPr>
        <p:txBody>
          <a:bodyPr anchor="b">
            <a:normAutofit/>
          </a:bodyPr>
          <a:lstStyle>
            <a:lvl1pPr>
              <a:lnSpc>
                <a:spcPct val="90000"/>
              </a:lnSpc>
              <a:defRPr sz="3200" cap="none">
                <a:solidFill>
                  <a:srgbClr val="000000"/>
                </a:solidFill>
                <a:latin typeface="Calibri Light"/>
                <a:ea typeface="Calibri Light"/>
                <a:cs typeface="Calibri Light"/>
                <a:sym typeface="Calibri Light"/>
              </a:defRPr>
            </a:lvl1pPr>
          </a:lstStyle>
          <a:p>
            <a:r>
              <a:t>Title Text</a:t>
            </a:r>
          </a:p>
        </p:txBody>
      </p:sp>
      <p:sp>
        <p:nvSpPr>
          <p:cNvPr id="409"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dirty="0"/>
          </a:p>
        </p:txBody>
      </p:sp>
      <p:sp>
        <p:nvSpPr>
          <p:cNvPr id="410" name="Body Level One…"/>
          <p:cNvSpPr txBox="1">
            <a:spLocks noGrp="1"/>
          </p:cNvSpPr>
          <p:nvPr>
            <p:ph type="body" sz="quarter" idx="1"/>
          </p:nvPr>
        </p:nvSpPr>
        <p:spPr>
          <a:xfrm>
            <a:off x="839787" y="2057400"/>
            <a:ext cx="3932239" cy="3811588"/>
          </a:xfrm>
          <a:prstGeom prst="rect">
            <a:avLst/>
          </a:prstGeom>
        </p:spPr>
        <p:txBody>
          <a:bodyPr/>
          <a:lstStyle>
            <a:lvl1pPr marL="0" indent="0">
              <a:lnSpc>
                <a:spcPct val="90000"/>
              </a:lnSpc>
              <a:spcBef>
                <a:spcPts val="1000"/>
              </a:spcBef>
              <a:defRPr sz="1600">
                <a:latin typeface="+mn-lt"/>
                <a:ea typeface="+mn-ea"/>
                <a:cs typeface="+mn-cs"/>
                <a:sym typeface="Calibri"/>
              </a:defRPr>
            </a:lvl1pPr>
            <a:lvl2pPr marL="0" indent="457200">
              <a:lnSpc>
                <a:spcPct val="90000"/>
              </a:lnSpc>
              <a:spcBef>
                <a:spcPts val="1000"/>
              </a:spcBef>
              <a:defRPr sz="1600">
                <a:latin typeface="+mn-lt"/>
                <a:ea typeface="+mn-ea"/>
                <a:cs typeface="+mn-cs"/>
                <a:sym typeface="Calibri"/>
              </a:defRPr>
            </a:lvl2pPr>
            <a:lvl3pPr marL="0" indent="914400">
              <a:lnSpc>
                <a:spcPct val="90000"/>
              </a:lnSpc>
              <a:spcBef>
                <a:spcPts val="1000"/>
              </a:spcBef>
              <a:defRPr sz="1600">
                <a:latin typeface="+mn-lt"/>
                <a:ea typeface="+mn-ea"/>
                <a:cs typeface="+mn-cs"/>
                <a:sym typeface="Calibri"/>
              </a:defRPr>
            </a:lvl3pPr>
            <a:lvl4pPr marL="0" indent="1371600">
              <a:lnSpc>
                <a:spcPct val="90000"/>
              </a:lnSpc>
              <a:spcBef>
                <a:spcPts val="1000"/>
              </a:spcBef>
              <a:defRPr sz="1600">
                <a:latin typeface="+mn-lt"/>
                <a:ea typeface="+mn-ea"/>
                <a:cs typeface="+mn-cs"/>
                <a:sym typeface="Calibri"/>
              </a:defRPr>
            </a:lvl4pPr>
            <a:lvl5pPr marL="0" indent="1828800">
              <a:lnSpc>
                <a:spcPct val="90000"/>
              </a:lnSpc>
              <a:spcBef>
                <a:spcPts val="1000"/>
              </a:spcBef>
              <a:defRPr sz="16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11"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8488262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418" name="Title Text"/>
          <p:cNvSpPr txBox="1">
            <a:spLocks noGrp="1"/>
          </p:cNvSpPr>
          <p:nvPr>
            <p:ph type="title"/>
          </p:nvPr>
        </p:nvSpPr>
        <p:spPr>
          <a:xfrm>
            <a:off x="838200" y="365125"/>
            <a:ext cx="10515600" cy="1325563"/>
          </a:xfrm>
          <a:prstGeom prst="rect">
            <a:avLst/>
          </a:prstGeom>
        </p:spPr>
        <p:txBody>
          <a:bodyPr>
            <a:normAutofit/>
          </a:bodyPr>
          <a:lstStyle>
            <a:lvl1pPr>
              <a:lnSpc>
                <a:spcPct val="90000"/>
              </a:lnSpc>
              <a:defRPr sz="4400" cap="none">
                <a:solidFill>
                  <a:srgbClr val="000000"/>
                </a:solidFill>
                <a:latin typeface="Calibri Light"/>
                <a:ea typeface="Calibri Light"/>
                <a:cs typeface="Calibri Light"/>
                <a:sym typeface="Calibri Light"/>
              </a:defRPr>
            </a:lvl1pPr>
          </a:lstStyle>
          <a:p>
            <a:r>
              <a:t>Title Text</a:t>
            </a:r>
          </a:p>
        </p:txBody>
      </p:sp>
      <p:sp>
        <p:nvSpPr>
          <p:cNvPr id="419" name="Body Level One…"/>
          <p:cNvSpPr txBox="1">
            <a:spLocks noGrp="1"/>
          </p:cNvSpPr>
          <p:nvPr>
            <p:ph type="body" idx="1"/>
          </p:nvPr>
        </p:nvSpPr>
        <p:spPr>
          <a:xfrm>
            <a:off x="838200" y="1825625"/>
            <a:ext cx="10515600" cy="4351338"/>
          </a:xfrm>
          <a:prstGeom prst="rect">
            <a:avLst/>
          </a:prstGeom>
        </p:spPr>
        <p:txBody>
          <a:bodyPr/>
          <a:lstStyle>
            <a:lvl1pPr marL="228600" indent="-228600">
              <a:lnSpc>
                <a:spcPct val="90000"/>
              </a:lnSpc>
              <a:spcBef>
                <a:spcPts val="1000"/>
              </a:spcBef>
              <a:buSzPct val="100000"/>
              <a:buFont typeface="Arial"/>
              <a:buChar char="•"/>
              <a:defRPr sz="2800">
                <a:latin typeface="+mn-lt"/>
                <a:ea typeface="+mn-ea"/>
                <a:cs typeface="+mn-cs"/>
                <a:sym typeface="Calibri"/>
              </a:defRPr>
            </a:lvl1pPr>
            <a:lvl2pPr marL="723900" indent="-266700">
              <a:lnSpc>
                <a:spcPct val="90000"/>
              </a:lnSpc>
              <a:spcBef>
                <a:spcPts val="1000"/>
              </a:spcBef>
              <a:buSzPct val="100000"/>
              <a:buFont typeface="Arial"/>
              <a:buChar char="•"/>
              <a:defRPr sz="2800">
                <a:latin typeface="+mn-lt"/>
                <a:ea typeface="+mn-ea"/>
                <a:cs typeface="+mn-cs"/>
                <a:sym typeface="Calibri"/>
              </a:defRPr>
            </a:lvl2pPr>
            <a:lvl3pPr marL="1234439" indent="-320039">
              <a:lnSpc>
                <a:spcPct val="90000"/>
              </a:lnSpc>
              <a:spcBef>
                <a:spcPts val="1000"/>
              </a:spcBef>
              <a:buSzPct val="100000"/>
              <a:buFont typeface="Arial"/>
              <a:buChar char="•"/>
              <a:defRPr sz="2800">
                <a:latin typeface="+mn-lt"/>
                <a:ea typeface="+mn-ea"/>
                <a:cs typeface="+mn-cs"/>
                <a:sym typeface="Calibri"/>
              </a:defRPr>
            </a:lvl3pPr>
            <a:lvl4pPr marL="1727200" indent="-355600">
              <a:lnSpc>
                <a:spcPct val="90000"/>
              </a:lnSpc>
              <a:spcBef>
                <a:spcPts val="1000"/>
              </a:spcBef>
              <a:buSzPct val="100000"/>
              <a:buFont typeface="Arial"/>
              <a:buChar char="•"/>
              <a:defRPr sz="2800">
                <a:latin typeface="+mn-lt"/>
                <a:ea typeface="+mn-ea"/>
                <a:cs typeface="+mn-cs"/>
                <a:sym typeface="Calibri"/>
              </a:defRPr>
            </a:lvl4pPr>
            <a:lvl5pPr marL="2184400" indent="-355600">
              <a:lnSpc>
                <a:spcPct val="90000"/>
              </a:lnSpc>
              <a:spcBef>
                <a:spcPts val="1000"/>
              </a:spcBef>
              <a:buSzPct val="100000"/>
              <a:buFont typeface="Arial"/>
              <a:buChar char="•"/>
              <a:defRPr sz="28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20"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9831075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B545-1665-4334-AA3C-B1B4D54231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2AE1E-AF8A-4EFC-818F-132D49AE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2FD786-97DB-4BE9-9ED1-1895F7DF8F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DAF087-D263-4917-84EB-AA1BF8237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3728D-0ADD-48D1-A099-BBF5F0299B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A65299-5FFA-4F47-91CE-18FB85EA3AF7}"/>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8" name="Footer Placeholder 7">
            <a:extLst>
              <a:ext uri="{FF2B5EF4-FFF2-40B4-BE49-F238E27FC236}">
                <a16:creationId xmlns:a16="http://schemas.microsoft.com/office/drawing/2014/main" id="{F6F1BEEF-E718-46FE-8C0C-892FFABD2F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28B61B8-0D28-400B-AA9C-1889B9A1482F}"/>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37181862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7" name="Title Text"/>
          <p:cNvSpPr txBox="1">
            <a:spLocks noGrp="1"/>
          </p:cNvSpPr>
          <p:nvPr>
            <p:ph type="title"/>
          </p:nvPr>
        </p:nvSpPr>
        <p:spPr>
          <a:xfrm>
            <a:off x="8724900" y="365125"/>
            <a:ext cx="2628900" cy="5811838"/>
          </a:xfrm>
          <a:prstGeom prst="rect">
            <a:avLst/>
          </a:prstGeom>
        </p:spPr>
        <p:txBody>
          <a:bodyPr>
            <a:normAutofit/>
          </a:bodyPr>
          <a:lstStyle>
            <a:lvl1pPr>
              <a:lnSpc>
                <a:spcPct val="90000"/>
              </a:lnSpc>
              <a:defRPr sz="4400" cap="none">
                <a:solidFill>
                  <a:srgbClr val="000000"/>
                </a:solidFill>
                <a:latin typeface="Calibri Light"/>
                <a:ea typeface="Calibri Light"/>
                <a:cs typeface="Calibri Light"/>
                <a:sym typeface="Calibri Light"/>
              </a:defRPr>
            </a:lvl1pPr>
          </a:lstStyle>
          <a:p>
            <a:r>
              <a:t>Title Text</a:t>
            </a:r>
          </a:p>
        </p:txBody>
      </p:sp>
      <p:sp>
        <p:nvSpPr>
          <p:cNvPr id="428" name="Body Level One…"/>
          <p:cNvSpPr txBox="1">
            <a:spLocks noGrp="1"/>
          </p:cNvSpPr>
          <p:nvPr>
            <p:ph type="body" idx="1"/>
          </p:nvPr>
        </p:nvSpPr>
        <p:spPr>
          <a:xfrm>
            <a:off x="838200" y="365125"/>
            <a:ext cx="7734300" cy="5811838"/>
          </a:xfrm>
          <a:prstGeom prst="rect">
            <a:avLst/>
          </a:prstGeom>
        </p:spPr>
        <p:txBody>
          <a:bodyPr/>
          <a:lstStyle>
            <a:lvl1pPr marL="228600" indent="-228600">
              <a:lnSpc>
                <a:spcPct val="90000"/>
              </a:lnSpc>
              <a:spcBef>
                <a:spcPts val="1000"/>
              </a:spcBef>
              <a:buSzPct val="100000"/>
              <a:buFont typeface="Arial"/>
              <a:buChar char="•"/>
              <a:defRPr sz="2800">
                <a:latin typeface="+mn-lt"/>
                <a:ea typeface="+mn-ea"/>
                <a:cs typeface="+mn-cs"/>
                <a:sym typeface="Calibri"/>
              </a:defRPr>
            </a:lvl1pPr>
            <a:lvl2pPr marL="723900" indent="-266700">
              <a:lnSpc>
                <a:spcPct val="90000"/>
              </a:lnSpc>
              <a:spcBef>
                <a:spcPts val="1000"/>
              </a:spcBef>
              <a:buSzPct val="100000"/>
              <a:buFont typeface="Arial"/>
              <a:buChar char="•"/>
              <a:defRPr sz="2800">
                <a:latin typeface="+mn-lt"/>
                <a:ea typeface="+mn-ea"/>
                <a:cs typeface="+mn-cs"/>
                <a:sym typeface="Calibri"/>
              </a:defRPr>
            </a:lvl2pPr>
            <a:lvl3pPr marL="1234439" indent="-320039">
              <a:lnSpc>
                <a:spcPct val="90000"/>
              </a:lnSpc>
              <a:spcBef>
                <a:spcPts val="1000"/>
              </a:spcBef>
              <a:buSzPct val="100000"/>
              <a:buFont typeface="Arial"/>
              <a:buChar char="•"/>
              <a:defRPr sz="2800">
                <a:latin typeface="+mn-lt"/>
                <a:ea typeface="+mn-ea"/>
                <a:cs typeface="+mn-cs"/>
                <a:sym typeface="Calibri"/>
              </a:defRPr>
            </a:lvl3pPr>
            <a:lvl4pPr marL="1727200" indent="-355600">
              <a:lnSpc>
                <a:spcPct val="90000"/>
              </a:lnSpc>
              <a:spcBef>
                <a:spcPts val="1000"/>
              </a:spcBef>
              <a:buSzPct val="100000"/>
              <a:buFont typeface="Arial"/>
              <a:buChar char="•"/>
              <a:defRPr sz="2800">
                <a:latin typeface="+mn-lt"/>
                <a:ea typeface="+mn-ea"/>
                <a:cs typeface="+mn-cs"/>
                <a:sym typeface="Calibri"/>
              </a:defRPr>
            </a:lvl4pPr>
            <a:lvl5pPr marL="2184400" indent="-355600">
              <a:lnSpc>
                <a:spcPct val="90000"/>
              </a:lnSpc>
              <a:spcBef>
                <a:spcPts val="1000"/>
              </a:spcBef>
              <a:buSzPct val="100000"/>
              <a:buFont typeface="Arial"/>
              <a:buChar char="•"/>
              <a:defRPr sz="2800">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29" name="Slide Number"/>
          <p:cNvSpPr txBox="1">
            <a:spLocks noGrp="1"/>
          </p:cNvSpPr>
          <p:nvPr>
            <p:ph type="sldNum" sz="quarter" idx="2"/>
          </p:nvPr>
        </p:nvSpPr>
        <p:spPr>
          <a:xfrm>
            <a:off x="11095176" y="6404292"/>
            <a:ext cx="258624" cy="269241"/>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dirty="0"/>
          </a:p>
        </p:txBody>
      </p:sp>
    </p:spTree>
    <p:extLst>
      <p:ext uri="{BB962C8B-B14F-4D97-AF65-F5344CB8AC3E}">
        <p14:creationId xmlns:p14="http://schemas.microsoft.com/office/powerpoint/2010/main" val="15596285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5_Title and Content">
    <p:spTree>
      <p:nvGrpSpPr>
        <p:cNvPr id="1" name=""/>
        <p:cNvGrpSpPr/>
        <p:nvPr/>
      </p:nvGrpSpPr>
      <p:grpSpPr>
        <a:xfrm>
          <a:off x="0" y="0"/>
          <a:ext cx="0" cy="0"/>
          <a:chOff x="0" y="0"/>
          <a:chExt cx="0" cy="0"/>
        </a:xfrm>
      </p:grpSpPr>
      <p:sp>
        <p:nvSpPr>
          <p:cNvPr id="436" name="Slide Number"/>
          <p:cNvSpPr txBox="1">
            <a:spLocks noGrp="1"/>
          </p:cNvSpPr>
          <p:nvPr>
            <p:ph type="sldNum" sz="quarter" idx="2"/>
          </p:nvPr>
        </p:nvSpPr>
        <p:spPr>
          <a:xfrm>
            <a:off x="11756692" y="6514048"/>
            <a:ext cx="273656" cy="264255"/>
          </a:xfrm>
          <a:prstGeom prst="rect">
            <a:avLst/>
          </a:prstGeom>
        </p:spPr>
        <p:txBody>
          <a:bodyPr anchor="ctr"/>
          <a:lstStyle>
            <a:lvl1pPr algn="r">
              <a:defRPr sz="1200">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17739458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4A7A-F77E-4AE6-945B-1DD205EAE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205B0-8D8B-4C92-B194-627CEFF5BC62}"/>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4" name="Footer Placeholder 3">
            <a:extLst>
              <a:ext uri="{FF2B5EF4-FFF2-40B4-BE49-F238E27FC236}">
                <a16:creationId xmlns:a16="http://schemas.microsoft.com/office/drawing/2014/main" id="{5AA50454-7DB5-4167-BB31-BF14B5CD35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6E93815-7CDA-4E07-AFDB-23F63518130F}"/>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18489204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BAB0D7-EB10-4769-82CA-28A0469AF9C9}"/>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3" name="Footer Placeholder 2">
            <a:extLst>
              <a:ext uri="{FF2B5EF4-FFF2-40B4-BE49-F238E27FC236}">
                <a16:creationId xmlns:a16="http://schemas.microsoft.com/office/drawing/2014/main" id="{CF669051-6395-445E-A48F-169F2E6D0A7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A33BAF-2D2E-46D8-82E6-D15C964187A7}"/>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10177621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57AD-D809-469C-84F2-FFC9F6329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23277D-04F6-4DE8-B84A-54503464D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E4BAC-0D25-41DF-85CB-5C5C207CF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C88F1D-7A66-4852-AA1C-3766216F5895}"/>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6" name="Footer Placeholder 5">
            <a:extLst>
              <a:ext uri="{FF2B5EF4-FFF2-40B4-BE49-F238E27FC236}">
                <a16:creationId xmlns:a16="http://schemas.microsoft.com/office/drawing/2014/main" id="{E954301F-D34B-471C-97A2-20722F737F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E9824F-B18F-4CBB-AD3D-91CDF9C23B3D}"/>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187162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91B1-83DB-45A7-A3A3-0482736D0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740FC-A498-43DB-8266-37BE3CF2D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5BD9B14-F6E4-4C62-BCCA-7CD07D0C9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7D3C35-05D3-4B76-BC63-40DD0256AFE3}"/>
              </a:ext>
            </a:extLst>
          </p:cNvPr>
          <p:cNvSpPr>
            <a:spLocks noGrp="1"/>
          </p:cNvSpPr>
          <p:nvPr>
            <p:ph type="dt" sz="half" idx="10"/>
          </p:nvPr>
        </p:nvSpPr>
        <p:spPr/>
        <p:txBody>
          <a:bodyPr/>
          <a:lstStyle/>
          <a:p>
            <a:fld id="{3AC1B2D6-2439-4219-9B63-8E16A72FB174}" type="datetimeFigureOut">
              <a:rPr lang="en-US" smtClean="0"/>
              <a:t>12/10/2019</a:t>
            </a:fld>
            <a:endParaRPr lang="en-US" dirty="0"/>
          </a:p>
        </p:txBody>
      </p:sp>
      <p:sp>
        <p:nvSpPr>
          <p:cNvPr id="6" name="Footer Placeholder 5">
            <a:extLst>
              <a:ext uri="{FF2B5EF4-FFF2-40B4-BE49-F238E27FC236}">
                <a16:creationId xmlns:a16="http://schemas.microsoft.com/office/drawing/2014/main" id="{B8BA522B-A97D-4BB4-B4EE-FA38C355DE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68AC27-8AE5-4672-A973-BBD82C4D4983}"/>
              </a:ext>
            </a:extLst>
          </p:cNvPr>
          <p:cNvSpPr>
            <a:spLocks noGrp="1"/>
          </p:cNvSpPr>
          <p:nvPr>
            <p:ph type="sldNum" sz="quarter" idx="12"/>
          </p:nvPr>
        </p:nvSpPr>
        <p:spPr/>
        <p:txBody>
          <a:bodyPr/>
          <a:lstStyle/>
          <a:p>
            <a:fld id="{D01D5890-FE91-4FC2-9D2A-520569A57B6C}" type="slidenum">
              <a:rPr lang="en-US" smtClean="0"/>
              <a:t>‹#›</a:t>
            </a:fld>
            <a:endParaRPr lang="en-US" dirty="0"/>
          </a:p>
        </p:txBody>
      </p:sp>
    </p:spTree>
    <p:extLst>
      <p:ext uri="{BB962C8B-B14F-4D97-AF65-F5344CB8AC3E}">
        <p14:creationId xmlns:p14="http://schemas.microsoft.com/office/powerpoint/2010/main" val="38099389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0D4367-B291-4DFF-8777-E6E71F90C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A9F163-5EE7-4DF6-95F3-D84B49F7A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8B16F-A908-42B4-AC28-3B8781562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1B2D6-2439-4219-9B63-8E16A72FB174}" type="datetimeFigureOut">
              <a:rPr lang="en-US" smtClean="0"/>
              <a:t>12/10/2019</a:t>
            </a:fld>
            <a:endParaRPr lang="en-US" dirty="0"/>
          </a:p>
        </p:txBody>
      </p:sp>
      <p:sp>
        <p:nvSpPr>
          <p:cNvPr id="5" name="Footer Placeholder 4">
            <a:extLst>
              <a:ext uri="{FF2B5EF4-FFF2-40B4-BE49-F238E27FC236}">
                <a16:creationId xmlns:a16="http://schemas.microsoft.com/office/drawing/2014/main" id="{655D9116-F3B2-463C-A581-B70F1226A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9611B3-1E1C-4C75-9099-5B3EBAC16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D5890-FE91-4FC2-9D2A-520569A57B6C}" type="slidenum">
              <a:rPr lang="en-US" smtClean="0"/>
              <a:t>‹#›</a:t>
            </a:fld>
            <a:endParaRPr lang="en-US" dirty="0"/>
          </a:p>
        </p:txBody>
      </p:sp>
    </p:spTree>
    <p:extLst>
      <p:ext uri="{BB962C8B-B14F-4D97-AF65-F5344CB8AC3E}">
        <p14:creationId xmlns:p14="http://schemas.microsoft.com/office/powerpoint/2010/main" val="36738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0"/>
          <p:cNvSpPr/>
          <p:nvPr/>
        </p:nvSpPr>
        <p:spPr>
          <a:xfrm>
            <a:off x="11785600" y="0"/>
            <a:ext cx="406400" cy="6858000"/>
          </a:xfrm>
          <a:prstGeom prst="rect">
            <a:avLst/>
          </a:prstGeom>
          <a:solidFill>
            <a:srgbClr val="116020"/>
          </a:solidFill>
          <a:ln w="12700">
            <a:miter lim="400000"/>
          </a:ln>
        </p:spPr>
        <p:txBody>
          <a:bodyPr lIns="45719" rIns="45719" anchor="ctr"/>
          <a:lstStyle/>
          <a:p>
            <a:pPr algn="ctr"/>
            <a:endParaRPr dirty="0"/>
          </a:p>
        </p:txBody>
      </p:sp>
      <p:sp>
        <p:nvSpPr>
          <p:cNvPr id="3" name="Rectangle 10"/>
          <p:cNvSpPr/>
          <p:nvPr/>
        </p:nvSpPr>
        <p:spPr>
          <a:xfrm>
            <a:off x="0" y="0"/>
            <a:ext cx="101600" cy="6858000"/>
          </a:xfrm>
          <a:prstGeom prst="rect">
            <a:avLst/>
          </a:prstGeom>
          <a:solidFill>
            <a:srgbClr val="1E6E86"/>
          </a:solidFill>
          <a:ln w="12700">
            <a:miter lim="400000"/>
          </a:ln>
        </p:spPr>
        <p:txBody>
          <a:bodyPr lIns="45719" rIns="45719" anchor="ctr"/>
          <a:lstStyle/>
          <a:p>
            <a:pPr algn="ctr"/>
            <a:endParaRPr dirty="0"/>
          </a:p>
        </p:txBody>
      </p:sp>
      <p:sp>
        <p:nvSpPr>
          <p:cNvPr id="4" name="Rectangle 34"/>
          <p:cNvSpPr txBox="1"/>
          <p:nvPr/>
        </p:nvSpPr>
        <p:spPr>
          <a:xfrm>
            <a:off x="6197600" y="6477000"/>
            <a:ext cx="4978400" cy="1397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a:defRPr sz="900" cap="all" spc="150">
                <a:solidFill>
                  <a:srgbClr val="000000"/>
                </a:solidFill>
              </a:defRPr>
            </a:lvl1pPr>
          </a:lstStyle>
          <a:p>
            <a:r>
              <a:rPr dirty="0"/>
              <a:t>GEORGE MASON UNIVERSITY</a:t>
            </a:r>
          </a:p>
        </p:txBody>
      </p:sp>
      <p:sp>
        <p:nvSpPr>
          <p:cNvPr id="5" name="Body Level One…"/>
          <p:cNvSpPr txBox="1">
            <a:spLocks noGrp="1"/>
          </p:cNvSpPr>
          <p:nvPr>
            <p:ph type="body" idx="1"/>
          </p:nvPr>
        </p:nvSpPr>
        <p:spPr>
          <a:xfrm>
            <a:off x="406400" y="762000"/>
            <a:ext cx="10769600" cy="53340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06400" y="6383923"/>
            <a:ext cx="330161" cy="313393"/>
          </a:xfrm>
          <a:prstGeom prst="rect">
            <a:avLst/>
          </a:prstGeom>
          <a:ln w="12700">
            <a:miter lim="400000"/>
          </a:ln>
        </p:spPr>
        <p:txBody>
          <a:bodyPr wrap="none" lIns="45719" rIns="45719">
            <a:spAutoFit/>
          </a:bodyPr>
          <a:lstStyle>
            <a:lvl1pPr>
              <a:defRPr sz="1600">
                <a:latin typeface="Arial"/>
                <a:ea typeface="Arial"/>
                <a:cs typeface="Arial"/>
                <a:sym typeface="Arial"/>
              </a:defRPr>
            </a:lvl1pPr>
          </a:lstStyle>
          <a:p>
            <a:fld id="{86CB4B4D-7CA3-9044-876B-883B54F8677D}" type="slidenum">
              <a:t>‹#›</a:t>
            </a:fld>
            <a:endParaRPr dirty="0"/>
          </a:p>
        </p:txBody>
      </p:sp>
      <p:sp>
        <p:nvSpPr>
          <p:cNvPr id="7"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Tree>
    <p:extLst>
      <p:ext uri="{BB962C8B-B14F-4D97-AF65-F5344CB8AC3E}">
        <p14:creationId xmlns:p14="http://schemas.microsoft.com/office/powerpoint/2010/main" val="11943064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marL="0" marR="0" indent="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5pPr>
      <a:lvl6pPr marL="0" marR="0" indent="45720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6pPr>
      <a:lvl7pPr marL="0" marR="0" indent="91440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7pPr>
      <a:lvl8pPr marL="0" marR="0" indent="137160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8pPr>
      <a:lvl9pPr marL="0" marR="0" indent="1828800" algn="l" defTabSz="914400" rtl="0" latinLnBrk="0">
        <a:lnSpc>
          <a:spcPct val="100000"/>
        </a:lnSpc>
        <a:spcBef>
          <a:spcPts val="0"/>
        </a:spcBef>
        <a:spcAft>
          <a:spcPts val="0"/>
        </a:spcAft>
        <a:buClrTx/>
        <a:buSzTx/>
        <a:buFontTx/>
        <a:buNone/>
        <a:tabLst/>
        <a:defRPr sz="2400" b="0" i="0" u="none" strike="noStrike" cap="small" spc="0" baseline="0">
          <a:ln>
            <a:noFill/>
          </a:ln>
          <a:solidFill>
            <a:srgbClr val="FFFFFF"/>
          </a:solidFill>
          <a:uFillTx/>
          <a:latin typeface="+mn-lt"/>
          <a:ea typeface="+mn-ea"/>
          <a:cs typeface="+mn-cs"/>
          <a:sym typeface="Calibri"/>
        </a:defRPr>
      </a:lvl9pPr>
    </p:titleStyle>
    <p:bodyStyle>
      <a:lvl1pPr marL="342900" marR="0" indent="-34290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1pPr>
      <a:lvl2pPr marL="342900" marR="0" indent="11430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2pPr>
      <a:lvl3pPr marL="342900" marR="0" indent="57150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3pPr>
      <a:lvl4pPr marL="342900" marR="0" indent="102870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4pPr>
      <a:lvl5pPr marL="342900" marR="0" indent="1485900" algn="l" defTabSz="914400" rtl="0" latinLnBrk="0">
        <a:lnSpc>
          <a:spcPct val="100000"/>
        </a:lnSpc>
        <a:spcBef>
          <a:spcPts val="400"/>
        </a:spcBef>
        <a:spcAft>
          <a:spcPts val="0"/>
        </a:spcAft>
        <a:buClrTx/>
        <a:buSzTx/>
        <a:buFontTx/>
        <a:buNone/>
        <a:tabLst/>
        <a:defRPr sz="2000" b="0" i="0" u="none" strike="noStrike" cap="none" spc="0" baseline="0">
          <a:ln>
            <a:noFill/>
          </a:ln>
          <a:solidFill>
            <a:srgbClr val="000000"/>
          </a:solidFill>
          <a:uFillTx/>
          <a:latin typeface="Arial"/>
          <a:ea typeface="Arial"/>
          <a:cs typeface="Arial"/>
          <a:sym typeface="Arial"/>
        </a:defRPr>
      </a:lvl5pPr>
      <a:lvl6pPr marL="25146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000000"/>
          </a:solidFill>
          <a:uFillTx/>
          <a:latin typeface="Arial"/>
          <a:ea typeface="Arial"/>
          <a:cs typeface="Arial"/>
          <a:sym typeface="Arial"/>
        </a:defRPr>
      </a:lvl6pPr>
      <a:lvl7pPr marL="29718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000000"/>
          </a:solidFill>
          <a:uFillTx/>
          <a:latin typeface="Arial"/>
          <a:ea typeface="Arial"/>
          <a:cs typeface="Arial"/>
          <a:sym typeface="Arial"/>
        </a:defRPr>
      </a:lvl7pPr>
      <a:lvl8pPr marL="34290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000000"/>
          </a:solidFill>
          <a:uFillTx/>
          <a:latin typeface="Arial"/>
          <a:ea typeface="Arial"/>
          <a:cs typeface="Arial"/>
          <a:sym typeface="Arial"/>
        </a:defRPr>
      </a:lvl8pPr>
      <a:lvl9pPr marL="38862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5pPr>
      <a:lvl6pPr marL="0" marR="0" indent="228600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6pPr>
      <a:lvl7pPr marL="0" marR="0" indent="274320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7pPr>
      <a:lvl8pPr marL="0" marR="0" indent="320040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8pPr>
      <a:lvl9pPr marL="0" marR="0" indent="3657600" algn="l"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hyperlink" Target="https://mimic.physionet.org/" TargetMode="Externa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hyperlink" Target="https://mimic.physionet.org/" TargetMode="Externa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46" name="Subtitle 2"/>
          <p:cNvSpPr txBox="1">
            <a:spLocks noGrp="1"/>
          </p:cNvSpPr>
          <p:nvPr>
            <p:ph type="body" sz="quarter" idx="1"/>
          </p:nvPr>
        </p:nvSpPr>
        <p:spPr>
          <a:xfrm>
            <a:off x="133347" y="6205734"/>
            <a:ext cx="9245600" cy="644423"/>
          </a:xfrm>
          <a:prstGeom prst="rect">
            <a:avLst/>
          </a:prstGeom>
          <a:solidFill>
            <a:schemeClr val="accent4">
              <a:lumMod val="20000"/>
              <a:lumOff val="80000"/>
            </a:schemeClr>
          </a:solidFill>
        </p:spPr>
        <p:txBody>
          <a:bodyPr>
            <a:noAutofit/>
          </a:bodyPr>
          <a:lstStyle/>
          <a:p>
            <a:pPr defTabSz="832104">
              <a:lnSpc>
                <a:spcPct val="160000"/>
              </a:lnSpc>
              <a:buNone/>
              <a:defRPr sz="1638"/>
            </a:pPr>
            <a:r>
              <a:rPr lang="en-IN" sz="2000" dirty="0">
                <a:solidFill>
                  <a:schemeClr val="tx1"/>
                </a:solidFill>
                <a:latin typeface="Cambria" panose="02040503050406030204" pitchFamily="18" charset="0"/>
                <a:ea typeface="Cambria" panose="02040503050406030204" pitchFamily="18" charset="0"/>
              </a:rPr>
              <a:t>- Abhishek Shambhu</a:t>
            </a:r>
            <a:endParaRPr sz="2000" dirty="0">
              <a:solidFill>
                <a:schemeClr val="tx1"/>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0B149A9E-D20D-47C9-BA20-C69E489F97F9}"/>
              </a:ext>
            </a:extLst>
          </p:cNvPr>
          <p:cNvSpPr>
            <a:spLocks noGrp="1"/>
          </p:cNvSpPr>
          <p:nvPr>
            <p:ph type="title"/>
          </p:nvPr>
        </p:nvSpPr>
        <p:spPr>
          <a:xfrm>
            <a:off x="133347" y="4796764"/>
            <a:ext cx="11625516" cy="644423"/>
          </a:xfrm>
        </p:spPr>
        <p:txBody>
          <a:bodyPr>
            <a:noAutofit/>
          </a:bodyPr>
          <a:lstStyle/>
          <a:p>
            <a:r>
              <a:rPr lang="en-IN" sz="3600" spc="0" dirty="0">
                <a:latin typeface="Cambria" panose="02040503050406030204" pitchFamily="18" charset="0"/>
                <a:ea typeface="Cambria" panose="02040503050406030204" pitchFamily="18" charset="0"/>
              </a:rPr>
              <a:t>MIMIC III DATASET EXPLORATION IN SQL AND WEKA</a:t>
            </a:r>
            <a:r>
              <a:rPr lang="en-IN" sz="3200" spc="0" dirty="0">
                <a:latin typeface="Cambria" panose="02040503050406030204" pitchFamily="18" charset="0"/>
                <a:ea typeface="Cambria" panose="02040503050406030204" pitchFamily="18" charset="0"/>
              </a:rPr>
              <a:t> : </a:t>
            </a:r>
            <a:br>
              <a:rPr lang="en-IN" sz="3200" spc="0" dirty="0">
                <a:latin typeface="Cambria" panose="02040503050406030204" pitchFamily="18" charset="0"/>
                <a:ea typeface="Cambria" panose="02040503050406030204" pitchFamily="18" charset="0"/>
              </a:rPr>
            </a:br>
            <a:r>
              <a:rPr lang="en-IN" sz="2400" spc="0" dirty="0">
                <a:latin typeface="Cambria" panose="02040503050406030204" pitchFamily="18" charset="0"/>
                <a:ea typeface="Cambria" panose="02040503050406030204" pitchFamily="18" charset="0"/>
              </a:rPr>
              <a:t>PREDICTION OF MORTALITY FOR PATIENTS ADMITTED IN FIRST</a:t>
            </a:r>
            <a:br>
              <a:rPr lang="en-IN" sz="2400" spc="0" dirty="0">
                <a:latin typeface="Cambria" panose="02040503050406030204" pitchFamily="18" charset="0"/>
                <a:ea typeface="Cambria" panose="02040503050406030204" pitchFamily="18" charset="0"/>
              </a:rPr>
            </a:br>
            <a:r>
              <a:rPr lang="en-IN" sz="2400" spc="0" dirty="0">
                <a:latin typeface="Cambria" panose="02040503050406030204" pitchFamily="18" charset="0"/>
                <a:ea typeface="Cambria" panose="02040503050406030204" pitchFamily="18" charset="0"/>
              </a:rPr>
              <a:t>24 HOURS TO HOSPITAL BASED ON TOP 25 LAB EVENTS</a:t>
            </a:r>
            <a:endParaRPr lang="en-US" sz="3600" spc="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3F43164F-272E-4072-846C-BF69A4A5E024}"/>
              </a:ext>
            </a:extLst>
          </p:cNvPr>
          <p:cNvSpPr txBox="1"/>
          <p:nvPr/>
        </p:nvSpPr>
        <p:spPr>
          <a:xfrm>
            <a:off x="133348" y="4171075"/>
            <a:ext cx="5756448" cy="461665"/>
          </a:xfrm>
          <a:prstGeom prst="rect">
            <a:avLst/>
          </a:prstGeom>
          <a:noFill/>
        </p:spPr>
        <p:txBody>
          <a:bodyPr wrap="none" rtlCol="0">
            <a:spAutoFit/>
          </a:bodyPr>
          <a:lstStyle/>
          <a:p>
            <a:r>
              <a:rPr lang="en-IN" sz="2400" dirty="0">
                <a:solidFill>
                  <a:srgbClr val="FFC000"/>
                </a:solidFill>
                <a:latin typeface="Cambria" panose="02040503050406030204" pitchFamily="18" charset="0"/>
                <a:ea typeface="Cambria" panose="02040503050406030204" pitchFamily="18" charset="0"/>
              </a:rPr>
              <a:t>HAP 780 – DATA MINING IN HEALTHCARE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1527605" y="0"/>
            <a:ext cx="9136789" cy="5602568"/>
          </a:xfrm>
        </p:spPr>
        <p:txBody>
          <a:bodyPr>
            <a:noAutofit/>
          </a:bodyPr>
          <a:lstStyle/>
          <a:p>
            <a:pPr algn="ctr"/>
            <a:br>
              <a:rPr lang="en-IN" sz="7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rPr>
            </a:br>
            <a:br>
              <a:rPr lang="en-IN" sz="7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rPr>
            </a:br>
            <a:r>
              <a:rPr lang="en-IN" sz="7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rPr>
              <a:t>Thank You</a:t>
            </a:r>
            <a:br>
              <a:rPr lang="en-IN" sz="7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rPr>
            </a:br>
            <a:endParaRPr lang="en-US" sz="40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1066800" y="927652"/>
            <a:ext cx="10065391" cy="4068418"/>
          </a:xfrm>
        </p:spPr>
        <p:txBody>
          <a:bodyPr anchor="t">
            <a:normAutofit/>
          </a:bodyPr>
          <a:lstStyle/>
          <a:p>
            <a:endParaRPr lang="en-US" sz="2400" dirty="0">
              <a:latin typeface="Cambria" panose="02040503050406030204" pitchFamily="18" charset="0"/>
              <a:ea typeface="Cambria" panose="02040503050406030204" pitchFamily="18" charset="0"/>
              <a:sym typeface="Wingdings" panose="05000000000000000000" pitchFamily="2" charset="2"/>
            </a:endParaRP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10</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1693384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504844" y="489104"/>
            <a:ext cx="9136789" cy="671805"/>
          </a:xfrm>
        </p:spPr>
        <p:txBody>
          <a:bodyPr>
            <a:noAutofit/>
          </a:bodyPr>
          <a:lstStyle/>
          <a:p>
            <a:r>
              <a:rPr lang="en-US" sz="2400" b="1" u="sng" dirty="0">
                <a:latin typeface="Cambria" panose="02040503050406030204" pitchFamily="18" charset="0"/>
                <a:ea typeface="Cambria" panose="02040503050406030204" pitchFamily="18" charset="0"/>
              </a:rPr>
              <a:t>OBJECTIVE AND DATASET:</a:t>
            </a:r>
            <a:br>
              <a:rPr lang="en-US" sz="3200" b="1" u="sng" dirty="0">
                <a:latin typeface="Cambria" panose="02040503050406030204" pitchFamily="18" charset="0"/>
                <a:ea typeface="Cambria" panose="02040503050406030204" pitchFamily="18" charset="0"/>
              </a:rPr>
            </a:br>
            <a:endParaRPr lang="en-US" sz="3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504844" y="753979"/>
            <a:ext cx="10866967" cy="5256547"/>
          </a:xfrm>
        </p:spPr>
        <p:txBody>
          <a:bodyPr anchor="t">
            <a:noAutofit/>
          </a:bodyPr>
          <a:lstStyle/>
          <a:p>
            <a:pPr algn="just"/>
            <a:endParaRPr lang="en-US" sz="1900" b="1"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We all know that the first thing which the doctors do when we are admitted to hospital is checkup where they do all different types of tests and based on the results further medications are suggested. Here, is where the doctors get an initial identification on the patients condition.</a:t>
            </a:r>
          </a:p>
          <a:p>
            <a:pPr marL="34290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This all tests are done in the initial few hours after the admission. So, it is absolutely necessary to deal with this. </a:t>
            </a:r>
          </a:p>
          <a:p>
            <a:pPr marL="34290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The main aim of this project is to predict mortality of patients admitted in hospitals and we focus on first 24 hours after the patient is admitted to hospital and choose just the top 25 most common lab events to make a final .csv file which will be uploaded to Weka for making predictions.</a:t>
            </a:r>
          </a:p>
          <a:p>
            <a:pPr marL="34290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The dataset which I worked on was the MIMIC-III dataset (</a:t>
            </a:r>
            <a:r>
              <a:rPr lang="en-US" sz="1900" dirty="0">
                <a:latin typeface="Cambria" panose="02040503050406030204" pitchFamily="18" charset="0"/>
                <a:ea typeface="Cambria" panose="02040503050406030204" pitchFamily="18" charset="0"/>
                <a:hlinkClick r:id="rId2"/>
              </a:rPr>
              <a:t>https://mimic.physionet.org/</a:t>
            </a:r>
            <a:r>
              <a:rPr lang="en-US" sz="1900" dirty="0">
                <a:latin typeface="Cambria" panose="02040503050406030204" pitchFamily="18" charset="0"/>
                <a:ea typeface="Cambria" panose="02040503050406030204" pitchFamily="18" charset="0"/>
              </a:rPr>
              <a:t>) on which I did preprocessing in SQL and used Weka for building classification models to predict mortality of hospital patients. </a:t>
            </a:r>
          </a:p>
          <a:p>
            <a:pPr marL="34290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Files used: </a:t>
            </a:r>
          </a:p>
          <a:p>
            <a:pPr algn="just"/>
            <a:r>
              <a:rPr lang="en-US" sz="1900" dirty="0">
                <a:latin typeface="Cambria" panose="02040503050406030204" pitchFamily="18" charset="0"/>
                <a:ea typeface="Cambria" panose="02040503050406030204" pitchFamily="18" charset="0"/>
              </a:rPr>
              <a:t>	1. Admissions Table	2. Patients Table	           3. </a:t>
            </a:r>
            <a:r>
              <a:rPr lang="en-US" sz="1900" dirty="0" err="1">
                <a:latin typeface="Cambria" panose="02040503050406030204" pitchFamily="18" charset="0"/>
                <a:ea typeface="Cambria" panose="02040503050406030204" pitchFamily="18" charset="0"/>
              </a:rPr>
              <a:t>LabEvents</a:t>
            </a:r>
            <a:r>
              <a:rPr lang="en-US" sz="1900" dirty="0">
                <a:latin typeface="Cambria" panose="02040503050406030204" pitchFamily="18" charset="0"/>
                <a:ea typeface="Cambria" panose="02040503050406030204" pitchFamily="18" charset="0"/>
              </a:rPr>
              <a:t> Table	       4. </a:t>
            </a:r>
            <a:r>
              <a:rPr lang="en-US" sz="1900" dirty="0" err="1">
                <a:latin typeface="Cambria" panose="02040503050406030204" pitchFamily="18" charset="0"/>
                <a:ea typeface="Cambria" panose="02040503050406030204" pitchFamily="18" charset="0"/>
              </a:rPr>
              <a:t>D_LabItems</a:t>
            </a:r>
            <a:r>
              <a:rPr lang="en-US" sz="1900" dirty="0">
                <a:latin typeface="Cambria" panose="02040503050406030204" pitchFamily="18" charset="0"/>
                <a:ea typeface="Cambria" panose="02040503050406030204" pitchFamily="18" charset="0"/>
              </a:rPr>
              <a:t> Table</a:t>
            </a:r>
          </a:p>
          <a:p>
            <a:pPr marL="34290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algn="just"/>
            <a:endParaRPr lang="en-US" sz="19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1900" b="1"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2</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355037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504844" y="489104"/>
            <a:ext cx="9136789" cy="671805"/>
          </a:xfrm>
        </p:spPr>
        <p:txBody>
          <a:bodyPr>
            <a:noAutofit/>
          </a:bodyPr>
          <a:lstStyle/>
          <a:p>
            <a:r>
              <a:rPr lang="en-US" sz="2400" b="1" u="sng" dirty="0">
                <a:latin typeface="Cambria" panose="02040503050406030204" pitchFamily="18" charset="0"/>
                <a:ea typeface="Cambria" panose="02040503050406030204" pitchFamily="18" charset="0"/>
              </a:rPr>
              <a:t>STEPS FOLLOWED:</a:t>
            </a:r>
            <a:br>
              <a:rPr lang="en-US" sz="3200" b="1" u="sng" dirty="0">
                <a:latin typeface="Cambria" panose="02040503050406030204" pitchFamily="18" charset="0"/>
                <a:ea typeface="Cambria" panose="02040503050406030204" pitchFamily="18" charset="0"/>
              </a:rPr>
            </a:br>
            <a:endParaRPr lang="en-US" sz="3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504844" y="753979"/>
            <a:ext cx="10866967" cy="5256547"/>
          </a:xfrm>
        </p:spPr>
        <p:txBody>
          <a:bodyPr anchor="t">
            <a:normAutofit/>
          </a:bodyPr>
          <a:lstStyle/>
          <a:p>
            <a:pPr algn="just"/>
            <a:endParaRPr lang="en-US" sz="19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The first step was to load all the necessary tables to SQL Server. For this, I had to change the datatypes for few columns, increasing the size so that it can be properly loaded.</a:t>
            </a:r>
          </a:p>
          <a:p>
            <a:pPr marL="342900" lvl="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Once all necessary tables are imported, I went forward with doing basic exploratory data analysis on Admissions and Patients data. Here is where I decided to work on Patient Mortality prediction.</a:t>
            </a:r>
          </a:p>
          <a:p>
            <a:pPr marL="342900" lvl="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First, I did random selection for one admission id for each patient and ignoring all multiple admission id thereby reducing complexity. </a:t>
            </a:r>
          </a:p>
          <a:p>
            <a:pPr marL="342900" lvl="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Further, making Age and Ethnicity into 4 and 5 different categories: </a:t>
            </a:r>
          </a:p>
          <a:p>
            <a:pPr lvl="0" algn="just"/>
            <a:r>
              <a:rPr lang="en-US" sz="1900" dirty="0">
                <a:latin typeface="Cambria" panose="02040503050406030204" pitchFamily="18" charset="0"/>
                <a:ea typeface="Cambria" panose="02040503050406030204" pitchFamily="18" charset="0"/>
              </a:rPr>
              <a:t>	For Age – Neonate, Adult, Senior Adult and &gt;89, whereas </a:t>
            </a:r>
          </a:p>
          <a:p>
            <a:pPr lvl="0" algn="just"/>
            <a:r>
              <a:rPr lang="en-US" sz="1900" dirty="0">
                <a:latin typeface="Cambria" panose="02040503050406030204" pitchFamily="18" charset="0"/>
                <a:ea typeface="Cambria" panose="02040503050406030204" pitchFamily="18" charset="0"/>
              </a:rPr>
              <a:t>	for Ethnicity – White, Black, Asian, Hispanic/Latino and Others (which do not fall in first 4 categories).</a:t>
            </a:r>
          </a:p>
          <a:p>
            <a:pPr lvl="0" algn="just"/>
            <a:endParaRPr lang="en-US" sz="19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000" dirty="0">
                <a:latin typeface="Cambria" panose="02040503050406030204" pitchFamily="18" charset="0"/>
                <a:ea typeface="Cambria" panose="02040503050406030204" pitchFamily="18" charset="0"/>
              </a:rPr>
              <a:t>Next, I decided to choose </a:t>
            </a:r>
            <a:r>
              <a:rPr lang="en-US" sz="2000" dirty="0" err="1">
                <a:latin typeface="Cambria" panose="02040503050406030204" pitchFamily="18" charset="0"/>
                <a:ea typeface="Cambria" panose="02040503050406030204" pitchFamily="18" charset="0"/>
              </a:rPr>
              <a:t>LabEvents</a:t>
            </a:r>
            <a:r>
              <a:rPr lang="en-US" sz="2000" dirty="0">
                <a:latin typeface="Cambria" panose="02040503050406030204" pitchFamily="18" charset="0"/>
                <a:ea typeface="Cambria" panose="02040503050406030204" pitchFamily="18" charset="0"/>
              </a:rPr>
              <a:t> since it has all the Lab related results for patients which might help us in deciding whether the patient mortality had any effect based on lab item values.</a:t>
            </a:r>
          </a:p>
          <a:p>
            <a:pPr lvl="0" algn="just"/>
            <a:endParaRPr lang="en-US" sz="19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000" b="1"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3</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1145442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504844" y="489104"/>
            <a:ext cx="9136789" cy="671805"/>
          </a:xfrm>
        </p:spPr>
        <p:txBody>
          <a:bodyPr>
            <a:noAutofit/>
          </a:bodyPr>
          <a:lstStyle/>
          <a:p>
            <a:r>
              <a:rPr lang="en-US" sz="2400" b="1" u="sng" dirty="0">
                <a:latin typeface="Cambria" panose="02040503050406030204" pitchFamily="18" charset="0"/>
                <a:ea typeface="Cambria" panose="02040503050406030204" pitchFamily="18" charset="0"/>
              </a:rPr>
              <a:t>STEPS FOLLOWED:</a:t>
            </a:r>
            <a:br>
              <a:rPr lang="en-US" sz="3200" b="1" u="sng" dirty="0">
                <a:latin typeface="Cambria" panose="02040503050406030204" pitchFamily="18" charset="0"/>
                <a:ea typeface="Cambria" panose="02040503050406030204" pitchFamily="18" charset="0"/>
              </a:rPr>
            </a:br>
            <a:endParaRPr lang="en-US" sz="3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504844" y="1306286"/>
            <a:ext cx="10866967" cy="4704240"/>
          </a:xfrm>
        </p:spPr>
        <p:txBody>
          <a:bodyPr anchor="t">
            <a:normAutofit/>
          </a:bodyPr>
          <a:lstStyle/>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Moreover, taking results for only the first 24 hours after the patient is admitted to hospital for predictions.</a:t>
            </a:r>
          </a:p>
          <a:p>
            <a:pPr marL="342900" lvl="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Next, taking only the top 25 most common Lab </a:t>
            </a:r>
            <a:r>
              <a:rPr lang="en-US" sz="1900" dirty="0" err="1">
                <a:latin typeface="Cambria" panose="02040503050406030204" pitchFamily="18" charset="0"/>
                <a:ea typeface="Cambria" panose="02040503050406030204" pitchFamily="18" charset="0"/>
              </a:rPr>
              <a:t>ItemId</a:t>
            </a:r>
            <a:r>
              <a:rPr lang="en-US" sz="1900" dirty="0">
                <a:latin typeface="Cambria" panose="02040503050406030204" pitchFamily="18" charset="0"/>
                <a:ea typeface="Cambria" panose="02040503050406030204" pitchFamily="18" charset="0"/>
              </a:rPr>
              <a:t> results from the first 24 hours after the patient is admitted. Labels associated with </a:t>
            </a:r>
            <a:r>
              <a:rPr lang="en-US" sz="1900" dirty="0" err="1">
                <a:latin typeface="Cambria" panose="02040503050406030204" pitchFamily="18" charset="0"/>
                <a:ea typeface="Cambria" panose="02040503050406030204" pitchFamily="18" charset="0"/>
              </a:rPr>
              <a:t>ItemId</a:t>
            </a:r>
            <a:r>
              <a:rPr lang="en-US" sz="1900" dirty="0">
                <a:latin typeface="Cambria" panose="02040503050406030204" pitchFamily="18" charset="0"/>
                <a:ea typeface="Cambria" panose="02040503050406030204" pitchFamily="18" charset="0"/>
              </a:rPr>
              <a:t> was obtained from </a:t>
            </a:r>
            <a:r>
              <a:rPr lang="en-US" sz="1900" dirty="0" err="1">
                <a:latin typeface="Cambria" panose="02040503050406030204" pitchFamily="18" charset="0"/>
                <a:ea typeface="Cambria" panose="02040503050406030204" pitchFamily="18" charset="0"/>
              </a:rPr>
              <a:t>D_LabItems</a:t>
            </a:r>
            <a:r>
              <a:rPr lang="en-US" sz="1900" dirty="0">
                <a:latin typeface="Cambria" panose="02040503050406030204" pitchFamily="18" charset="0"/>
                <a:ea typeface="Cambria" panose="02040503050406030204" pitchFamily="18" charset="0"/>
              </a:rPr>
              <a:t> Table.</a:t>
            </a:r>
          </a:p>
          <a:p>
            <a:pPr marL="342900" lvl="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Taking the preprocessed </a:t>
            </a:r>
            <a:r>
              <a:rPr lang="en-US" sz="1900" dirty="0" err="1">
                <a:latin typeface="Cambria" panose="02040503050406030204" pitchFamily="18" charset="0"/>
                <a:ea typeface="Cambria" panose="02040503050406030204" pitchFamily="18" charset="0"/>
              </a:rPr>
              <a:t>LabEvents</a:t>
            </a:r>
            <a:r>
              <a:rPr lang="en-US" sz="1900" dirty="0">
                <a:latin typeface="Cambria" panose="02040503050406030204" pitchFamily="18" charset="0"/>
                <a:ea typeface="Cambria" panose="02040503050406030204" pitchFamily="18" charset="0"/>
              </a:rPr>
              <a:t> file and combining it with Combined Admissions Patients file and exporting it for Weka.</a:t>
            </a:r>
          </a:p>
          <a:p>
            <a:pPr marL="342900" lvl="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Doing feature selection as well as splitting the data in Weka and applying different classification models to get the model summary. </a:t>
            </a:r>
          </a:p>
          <a:p>
            <a:pPr marL="342900" lvl="0" indent="-342900" algn="just">
              <a:buFont typeface="Wingdings" panose="05000000000000000000" pitchFamily="2" charset="2"/>
              <a:buChar char="Ø"/>
            </a:pPr>
            <a:endParaRPr lang="en-US" sz="19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1900" dirty="0">
                <a:latin typeface="Cambria" panose="02040503050406030204" pitchFamily="18" charset="0"/>
                <a:ea typeface="Cambria" panose="02040503050406030204" pitchFamily="18" charset="0"/>
              </a:rPr>
              <a:t>Finally, comparing the different models based on Accuracy and ROC Curve to see which model worked better.</a:t>
            </a:r>
          </a:p>
          <a:p>
            <a:endParaRPr lang="en-US" sz="19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endParaRPr lang="en-US" sz="1900" b="1"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4</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1544479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504844" y="489104"/>
            <a:ext cx="9136789" cy="671805"/>
          </a:xfrm>
        </p:spPr>
        <p:txBody>
          <a:bodyPr>
            <a:noAutofit/>
          </a:bodyPr>
          <a:lstStyle/>
          <a:p>
            <a:r>
              <a:rPr lang="en-US" sz="2400" b="1" u="sng" dirty="0">
                <a:latin typeface="Cambria" panose="02040503050406030204" pitchFamily="18" charset="0"/>
                <a:ea typeface="Cambria" panose="02040503050406030204" pitchFamily="18" charset="0"/>
              </a:rPr>
              <a:t>FINAL ATTRIBUTES USED:</a:t>
            </a:r>
            <a:br>
              <a:rPr lang="en-US" sz="3200" b="1" u="sng" dirty="0">
                <a:latin typeface="Cambria" panose="02040503050406030204" pitchFamily="18" charset="0"/>
                <a:ea typeface="Cambria" panose="02040503050406030204" pitchFamily="18" charset="0"/>
              </a:rPr>
            </a:br>
            <a:endParaRPr lang="en-US" sz="3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504844" y="1306286"/>
            <a:ext cx="10866967" cy="4704240"/>
          </a:xfrm>
        </p:spPr>
        <p:txBody>
          <a:bodyPr anchor="t">
            <a:normAutofit/>
          </a:bodyPr>
          <a:lstStyle/>
          <a:p>
            <a:pPr lvl="0"/>
            <a:r>
              <a:rPr lang="en-US" sz="1900" b="1" dirty="0">
                <a:latin typeface="Cambria" panose="02040503050406030204" pitchFamily="18" charset="0"/>
                <a:ea typeface="Cambria" panose="02040503050406030204" pitchFamily="18" charset="0"/>
              </a:rPr>
              <a:t>Input Variables: </a:t>
            </a:r>
          </a:p>
          <a:p>
            <a:pPr marL="342900" lvl="0" indent="-342900">
              <a:buFont typeface="Wingdings" panose="05000000000000000000" pitchFamily="2" charset="2"/>
              <a:buChar char="Ø"/>
            </a:pPr>
            <a:r>
              <a:rPr lang="en-US" sz="1900" b="1" dirty="0">
                <a:latin typeface="Cambria" panose="02040503050406030204" pitchFamily="18" charset="0"/>
                <a:ea typeface="Cambria" panose="02040503050406030204" pitchFamily="18" charset="0"/>
              </a:rPr>
              <a:t>From Admissions and Patients Table</a:t>
            </a:r>
          </a:p>
          <a:p>
            <a:r>
              <a:rPr lang="en-US" sz="1900" dirty="0">
                <a:latin typeface="Cambria" panose="02040503050406030204" pitchFamily="18" charset="0"/>
                <a:ea typeface="Cambria" panose="02040503050406030204" pitchFamily="18" charset="0"/>
              </a:rPr>
              <a:t>	Gender, </a:t>
            </a:r>
            <a:r>
              <a:rPr lang="en-US" sz="1900" dirty="0" err="1">
                <a:latin typeface="Cambria" panose="02040503050406030204" pitchFamily="18" charset="0"/>
                <a:ea typeface="Cambria" panose="02040503050406030204" pitchFamily="18" charset="0"/>
              </a:rPr>
              <a:t>Age_Category</a:t>
            </a:r>
            <a:r>
              <a:rPr lang="en-US" sz="1900" dirty="0">
                <a:latin typeface="Cambria" panose="02040503050406030204" pitchFamily="18" charset="0"/>
                <a:ea typeface="Cambria" panose="02040503050406030204" pitchFamily="18" charset="0"/>
              </a:rPr>
              <a:t> (After creating category based on Age column derived from DOB and 	</a:t>
            </a:r>
            <a:r>
              <a:rPr lang="en-US" sz="1900" dirty="0" err="1">
                <a:latin typeface="Cambria" panose="02040503050406030204" pitchFamily="18" charset="0"/>
                <a:ea typeface="Cambria" panose="02040503050406030204" pitchFamily="18" charset="0"/>
              </a:rPr>
              <a:t>AdmitTime</a:t>
            </a:r>
            <a:r>
              <a:rPr lang="en-US" sz="1900" dirty="0">
                <a:latin typeface="Cambria" panose="02040503050406030204" pitchFamily="18" charset="0"/>
                <a:ea typeface="Cambria" panose="02040503050406030204" pitchFamily="18" charset="0"/>
              </a:rPr>
              <a:t>), </a:t>
            </a:r>
            <a:r>
              <a:rPr lang="en-US" sz="1900" dirty="0" err="1">
                <a:latin typeface="Cambria" panose="02040503050406030204" pitchFamily="18" charset="0"/>
                <a:ea typeface="Cambria" panose="02040503050406030204" pitchFamily="18" charset="0"/>
              </a:rPr>
              <a:t>Ethnicity_Category</a:t>
            </a:r>
            <a:r>
              <a:rPr lang="en-US" sz="1900" dirty="0">
                <a:latin typeface="Cambria" panose="02040503050406030204" pitchFamily="18" charset="0"/>
                <a:ea typeface="Cambria" panose="02040503050406030204" pitchFamily="18" charset="0"/>
              </a:rPr>
              <a:t> (using Like operator to get common categories and remaining 	all were made to Others category).</a:t>
            </a:r>
          </a:p>
          <a:p>
            <a:endParaRPr lang="en-US" sz="1900" dirty="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Ø"/>
            </a:pPr>
            <a:r>
              <a:rPr lang="en-US" sz="1900" b="1" dirty="0">
                <a:latin typeface="Cambria" panose="02040503050406030204" pitchFamily="18" charset="0"/>
                <a:ea typeface="Cambria" panose="02040503050406030204" pitchFamily="18" charset="0"/>
              </a:rPr>
              <a:t>From Lab Events Table</a:t>
            </a:r>
          </a:p>
          <a:p>
            <a:r>
              <a:rPr lang="en-US" sz="1900" dirty="0">
                <a:latin typeface="Cambria" panose="02040503050406030204" pitchFamily="18" charset="0"/>
                <a:ea typeface="Cambria" panose="02040503050406030204" pitchFamily="18" charset="0"/>
              </a:rPr>
              <a:t>	Hematocrit, </a:t>
            </a:r>
            <a:r>
              <a:rPr lang="en-US" sz="1900" dirty="0" err="1">
                <a:latin typeface="Cambria" panose="02040503050406030204" pitchFamily="18" charset="0"/>
                <a:ea typeface="Cambria" panose="02040503050406030204" pitchFamily="18" charset="0"/>
              </a:rPr>
              <a:t>Platelet_Count</a:t>
            </a:r>
            <a:r>
              <a:rPr lang="en-US" sz="1900" dirty="0">
                <a:latin typeface="Cambria" panose="02040503050406030204" pitchFamily="18" charset="0"/>
                <a:ea typeface="Cambria" panose="02040503050406030204" pitchFamily="18" charset="0"/>
              </a:rPr>
              <a:t>, </a:t>
            </a:r>
            <a:r>
              <a:rPr lang="en-US" sz="1900" dirty="0" err="1">
                <a:latin typeface="Cambria" panose="02040503050406030204" pitchFamily="18" charset="0"/>
                <a:ea typeface="Cambria" panose="02040503050406030204" pitchFamily="18" charset="0"/>
              </a:rPr>
              <a:t>White_Blood_Cells</a:t>
            </a:r>
            <a:r>
              <a:rPr lang="en-US" sz="1900" dirty="0">
                <a:latin typeface="Cambria" panose="02040503050406030204" pitchFamily="18" charset="0"/>
                <a:ea typeface="Cambria" panose="02040503050406030204" pitchFamily="18" charset="0"/>
              </a:rPr>
              <a:t>, Hemoglobin, </a:t>
            </a:r>
            <a:r>
              <a:rPr lang="en-US" sz="1900" dirty="0" err="1">
                <a:latin typeface="Cambria" panose="02040503050406030204" pitchFamily="18" charset="0"/>
                <a:ea typeface="Cambria" panose="02040503050406030204" pitchFamily="18" charset="0"/>
              </a:rPr>
              <a:t>Mchc</a:t>
            </a:r>
            <a:r>
              <a:rPr lang="en-US" sz="1900" dirty="0">
                <a:latin typeface="Cambria" panose="02040503050406030204" pitchFamily="18" charset="0"/>
                <a:ea typeface="Cambria" panose="02040503050406030204" pitchFamily="18" charset="0"/>
              </a:rPr>
              <a:t>, </a:t>
            </a:r>
            <a:r>
              <a:rPr lang="en-US" sz="1900" dirty="0" err="1">
                <a:latin typeface="Cambria" panose="02040503050406030204" pitchFamily="18" charset="0"/>
                <a:ea typeface="Cambria" panose="02040503050406030204" pitchFamily="18" charset="0"/>
              </a:rPr>
              <a:t>Red_Blood_Cells</a:t>
            </a:r>
            <a:r>
              <a:rPr lang="en-US" sz="1900" dirty="0">
                <a:latin typeface="Cambria" panose="02040503050406030204" pitchFamily="18" charset="0"/>
                <a:ea typeface="Cambria" panose="02040503050406030204" pitchFamily="18" charset="0"/>
              </a:rPr>
              <a:t>, </a:t>
            </a:r>
            <a:r>
              <a:rPr lang="en-US" sz="1900" dirty="0" err="1">
                <a:latin typeface="Cambria" panose="02040503050406030204" pitchFamily="18" charset="0"/>
                <a:ea typeface="Cambria" panose="02040503050406030204" pitchFamily="18" charset="0"/>
              </a:rPr>
              <a:t>Mch</a:t>
            </a:r>
            <a:r>
              <a:rPr lang="en-US" sz="1900" dirty="0">
                <a:latin typeface="Cambria" panose="02040503050406030204" pitchFamily="18" charset="0"/>
                <a:ea typeface="Cambria" panose="02040503050406030204" pitchFamily="18" charset="0"/>
              </a:rPr>
              <a:t>, </a:t>
            </a:r>
            <a:r>
              <a:rPr lang="en-US" sz="1900" dirty="0" err="1">
                <a:latin typeface="Cambria" panose="02040503050406030204" pitchFamily="18" charset="0"/>
                <a:ea typeface="Cambria" panose="02040503050406030204" pitchFamily="18" charset="0"/>
              </a:rPr>
              <a:t>Mcv</a:t>
            </a:r>
            <a:r>
              <a:rPr lang="en-US" sz="1900" dirty="0">
                <a:latin typeface="Cambria" panose="02040503050406030204" pitchFamily="18" charset="0"/>
                <a:ea typeface="Cambria" panose="02040503050406030204" pitchFamily="18" charset="0"/>
              </a:rPr>
              <a:t>, 	</a:t>
            </a:r>
            <a:r>
              <a:rPr lang="en-US" sz="1900" dirty="0" err="1">
                <a:latin typeface="Cambria" panose="02040503050406030204" pitchFamily="18" charset="0"/>
                <a:ea typeface="Cambria" panose="02040503050406030204" pitchFamily="18" charset="0"/>
              </a:rPr>
              <a:t>Rdw</a:t>
            </a:r>
            <a:r>
              <a:rPr lang="en-US" sz="1900" dirty="0">
                <a:latin typeface="Cambria" panose="02040503050406030204" pitchFamily="18" charset="0"/>
                <a:ea typeface="Cambria" panose="02040503050406030204" pitchFamily="18" charset="0"/>
              </a:rPr>
              <a:t>, Ph, Po2, Calculated_Total_Co2, Pco2, Potassium, Creatinine, </a:t>
            </a:r>
            <a:r>
              <a:rPr lang="en-US" sz="1900" dirty="0" err="1">
                <a:latin typeface="Cambria" panose="02040503050406030204" pitchFamily="18" charset="0"/>
                <a:ea typeface="Cambria" panose="02040503050406030204" pitchFamily="18" charset="0"/>
              </a:rPr>
              <a:t>Urea_Nitrogen</a:t>
            </a:r>
            <a:r>
              <a:rPr lang="en-US" sz="1900" dirty="0">
                <a:latin typeface="Cambria" panose="02040503050406030204" pitchFamily="18" charset="0"/>
                <a:ea typeface="Cambria" panose="02040503050406030204" pitchFamily="18" charset="0"/>
              </a:rPr>
              <a:t>, Chloride, 	Neutrophils, Monocytes, Basophils, Eosinophils, Lymphocytes, Bicarbonate, Sodium, </a:t>
            </a:r>
            <a:r>
              <a:rPr lang="en-US" sz="1900" dirty="0" err="1">
                <a:latin typeface="Cambria" panose="02040503050406030204" pitchFamily="18" charset="0"/>
                <a:ea typeface="Cambria" panose="02040503050406030204" pitchFamily="18" charset="0"/>
              </a:rPr>
              <a:t>Anion_Gap</a:t>
            </a:r>
            <a:endParaRPr lang="en-US" sz="1900" dirty="0">
              <a:latin typeface="Cambria" panose="02040503050406030204" pitchFamily="18" charset="0"/>
              <a:ea typeface="Cambria" panose="02040503050406030204" pitchFamily="18" charset="0"/>
            </a:endParaRPr>
          </a:p>
          <a:p>
            <a:endParaRPr lang="en-US" sz="1900" dirty="0">
              <a:latin typeface="Cambria" panose="02040503050406030204" pitchFamily="18" charset="0"/>
              <a:ea typeface="Cambria" panose="02040503050406030204" pitchFamily="18" charset="0"/>
            </a:endParaRPr>
          </a:p>
          <a:p>
            <a:endParaRPr lang="en-US" sz="1900" dirty="0">
              <a:latin typeface="Cambria" panose="02040503050406030204" pitchFamily="18" charset="0"/>
              <a:ea typeface="Cambria" panose="02040503050406030204" pitchFamily="18" charset="0"/>
            </a:endParaRPr>
          </a:p>
          <a:p>
            <a:r>
              <a:rPr lang="en-US" sz="1900" b="1" dirty="0">
                <a:latin typeface="Cambria" panose="02040503050406030204" pitchFamily="18" charset="0"/>
                <a:ea typeface="Cambria" panose="02040503050406030204" pitchFamily="18" charset="0"/>
              </a:rPr>
              <a:t>Outcome Variable:</a:t>
            </a:r>
          </a:p>
          <a:p>
            <a:r>
              <a:rPr lang="en-US" sz="1900" dirty="0">
                <a:latin typeface="Cambria" panose="02040503050406030204" pitchFamily="18" charset="0"/>
                <a:ea typeface="Cambria" panose="02040503050406030204" pitchFamily="18" charset="0"/>
              </a:rPr>
              <a:t>	</a:t>
            </a:r>
            <a:r>
              <a:rPr lang="en-US" sz="1900" dirty="0" err="1">
                <a:latin typeface="Cambria" panose="02040503050406030204" pitchFamily="18" charset="0"/>
                <a:ea typeface="Cambria" panose="02040503050406030204" pitchFamily="18" charset="0"/>
              </a:rPr>
              <a:t>Hospital_Expire_Flag</a:t>
            </a:r>
            <a:endParaRPr lang="en-US" sz="19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endParaRPr lang="en-US" sz="1900" b="1"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5</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743753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504844" y="489104"/>
            <a:ext cx="9136789" cy="671805"/>
          </a:xfrm>
        </p:spPr>
        <p:txBody>
          <a:bodyPr>
            <a:noAutofit/>
          </a:bodyPr>
          <a:lstStyle/>
          <a:p>
            <a:r>
              <a:rPr lang="en-US" sz="2400" b="1" u="sng" dirty="0">
                <a:latin typeface="Cambria" panose="02040503050406030204" pitchFamily="18" charset="0"/>
                <a:ea typeface="Cambria" panose="02040503050406030204" pitchFamily="18" charset="0"/>
              </a:rPr>
              <a:t>MACHINE LEARNING AND CLASSIFICATION:</a:t>
            </a:r>
            <a:br>
              <a:rPr lang="en-US" sz="3200" b="1" u="sng" dirty="0">
                <a:latin typeface="Cambria" panose="02040503050406030204" pitchFamily="18" charset="0"/>
                <a:ea typeface="Cambria" panose="02040503050406030204" pitchFamily="18" charset="0"/>
              </a:rPr>
            </a:br>
            <a:endParaRPr lang="en-US" sz="3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513311" y="736600"/>
            <a:ext cx="11173845" cy="5632295"/>
          </a:xfrm>
        </p:spPr>
        <p:txBody>
          <a:bodyPr anchor="t">
            <a:normAutofit/>
          </a:bodyPr>
          <a:lstStyle/>
          <a:p>
            <a:endParaRPr lang="en-US" sz="2600" b="1"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In this paper, they were interested in binary classification: the prediction output for each incoming patient is a binary value that can be either “dead” or “alive”.</a:t>
            </a:r>
          </a:p>
          <a:p>
            <a:pPr marL="34290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Models used in the study: </a:t>
            </a:r>
          </a:p>
          <a:p>
            <a:pPr lvl="1" indent="0" algn="just"/>
            <a:r>
              <a:rPr lang="en-US" sz="2200" dirty="0">
                <a:latin typeface="Cambria" panose="02040503050406030204" pitchFamily="18" charset="0"/>
                <a:ea typeface="Cambria" panose="02040503050406030204" pitchFamily="18" charset="0"/>
              </a:rPr>
              <a:t>	- </a:t>
            </a:r>
            <a:r>
              <a:rPr lang="en-US" sz="2200" b="1" dirty="0">
                <a:latin typeface="Cambria" panose="02040503050406030204" pitchFamily="18" charset="0"/>
                <a:ea typeface="Cambria" panose="02040503050406030204" pitchFamily="18" charset="0"/>
              </a:rPr>
              <a:t>Naïve Bayes Classifier</a:t>
            </a:r>
          </a:p>
          <a:p>
            <a:pPr lvl="1" indent="0" algn="just"/>
            <a:r>
              <a:rPr lang="en-US" sz="1900" dirty="0">
                <a:latin typeface="Cambria" panose="02040503050406030204" pitchFamily="18" charset="0"/>
                <a:ea typeface="Cambria" panose="02040503050406030204" pitchFamily="18" charset="0"/>
                <a:sym typeface="Wingdings" panose="05000000000000000000" pitchFamily="2" charset="2"/>
              </a:rPr>
              <a:t>	- </a:t>
            </a:r>
            <a:r>
              <a:rPr lang="en-US" sz="2200" b="1" dirty="0">
                <a:latin typeface="Cambria" panose="02040503050406030204" pitchFamily="18" charset="0"/>
                <a:ea typeface="Cambria" panose="02040503050406030204" pitchFamily="18" charset="0"/>
                <a:sym typeface="Wingdings" panose="05000000000000000000" pitchFamily="2" charset="2"/>
              </a:rPr>
              <a:t>Bayes Net Classifier</a:t>
            </a:r>
          </a:p>
          <a:p>
            <a:pPr lvl="1" indent="0" algn="just"/>
            <a:r>
              <a:rPr lang="en-US" sz="2200" b="1" dirty="0">
                <a:latin typeface="Cambria" panose="02040503050406030204" pitchFamily="18" charset="0"/>
                <a:ea typeface="Cambria" panose="02040503050406030204" pitchFamily="18" charset="0"/>
                <a:sym typeface="Wingdings" panose="05000000000000000000" pitchFamily="2" charset="2"/>
              </a:rPr>
              <a:t>	- K Nearest Neighbor</a:t>
            </a:r>
          </a:p>
          <a:p>
            <a:pPr lvl="1" indent="0" algn="just"/>
            <a:r>
              <a:rPr lang="en-US" sz="2200" b="1" dirty="0">
                <a:latin typeface="Cambria" panose="02040503050406030204" pitchFamily="18" charset="0"/>
                <a:ea typeface="Cambria" panose="02040503050406030204" pitchFamily="18" charset="0"/>
                <a:sym typeface="Wingdings" panose="05000000000000000000" pitchFamily="2" charset="2"/>
              </a:rPr>
              <a:t>	- Decision Table</a:t>
            </a:r>
          </a:p>
          <a:p>
            <a:pPr lvl="1" indent="0" algn="just"/>
            <a:endParaRPr lang="en-US" sz="2200" b="1" dirty="0">
              <a:latin typeface="Cambria" panose="02040503050406030204" pitchFamily="18" charset="0"/>
              <a:ea typeface="Cambria" panose="02040503050406030204" pitchFamily="18" charset="0"/>
              <a:sym typeface="Wingdings" panose="05000000000000000000" pitchFamily="2" charset="2"/>
            </a:endParaRPr>
          </a:p>
          <a:p>
            <a:pPr marL="342900" lvl="1"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sym typeface="Wingdings" panose="05000000000000000000" pitchFamily="2" charset="2"/>
              </a:rPr>
              <a:t>Here, we apply feature selected attributes to our models.</a:t>
            </a:r>
          </a:p>
          <a:p>
            <a:pPr lvl="1" indent="0" algn="just"/>
            <a:endParaRPr lang="en-US" sz="19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6</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479014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504844" y="489104"/>
            <a:ext cx="9136789" cy="671805"/>
          </a:xfrm>
        </p:spPr>
        <p:txBody>
          <a:bodyPr>
            <a:noAutofit/>
          </a:bodyPr>
          <a:lstStyle/>
          <a:p>
            <a:r>
              <a:rPr lang="en-US" sz="2400" b="1" u="sng" dirty="0">
                <a:latin typeface="Cambria" panose="02040503050406030204" pitchFamily="18" charset="0"/>
                <a:ea typeface="Cambria" panose="02040503050406030204" pitchFamily="18" charset="0"/>
              </a:rPr>
              <a:t>RESULTS AND CONCLUSION:</a:t>
            </a:r>
            <a:br>
              <a:rPr lang="en-US" sz="3200" b="1" u="sng" dirty="0">
                <a:latin typeface="Cambria" panose="02040503050406030204" pitchFamily="18" charset="0"/>
                <a:ea typeface="Cambria" panose="02040503050406030204" pitchFamily="18" charset="0"/>
              </a:rPr>
            </a:br>
            <a:endParaRPr lang="en-US" sz="3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513311" y="736600"/>
            <a:ext cx="11173845" cy="5632295"/>
          </a:xfrm>
        </p:spPr>
        <p:txBody>
          <a:bodyPr anchor="t">
            <a:normAutofit/>
          </a:bodyPr>
          <a:lstStyle/>
          <a:p>
            <a:pPr lvl="1" indent="0" algn="just"/>
            <a:endParaRPr lang="en-US" sz="1900" dirty="0">
              <a:latin typeface="Cambria" panose="02040503050406030204" pitchFamily="18" charset="0"/>
              <a:ea typeface="Cambria" panose="02040503050406030204" pitchFamily="18" charset="0"/>
            </a:endParaRPr>
          </a:p>
          <a:p>
            <a:pPr algn="just"/>
            <a:endParaRPr lang="en-US" sz="18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1800" dirty="0">
                <a:latin typeface="Cambria" panose="02040503050406030204" pitchFamily="18" charset="0"/>
                <a:ea typeface="Cambria" panose="02040503050406030204" pitchFamily="18" charset="0"/>
              </a:rPr>
              <a:t>We used the Weka default splitting of 66% on building the models. We can see that Naïve Bayes model has the highest ROC area of 0.755 whereas Decision Table performed the worst in all our models having ROC area of 0.621. This were the improved results after performing attribute selection method.</a:t>
            </a:r>
          </a:p>
          <a:p>
            <a:pPr marL="342900" indent="-342900" algn="just">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7</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graphicFrame>
        <p:nvGraphicFramePr>
          <p:cNvPr id="2" name="Table 1">
            <a:extLst>
              <a:ext uri="{FF2B5EF4-FFF2-40B4-BE49-F238E27FC236}">
                <a16:creationId xmlns:a16="http://schemas.microsoft.com/office/drawing/2014/main" id="{FCA2B9B6-E854-4CE3-9D43-5451B6871EF7}"/>
              </a:ext>
            </a:extLst>
          </p:cNvPr>
          <p:cNvGraphicFramePr>
            <a:graphicFrameLocks noGrp="1"/>
          </p:cNvGraphicFramePr>
          <p:nvPr>
            <p:extLst>
              <p:ext uri="{D42A27DB-BD31-4B8C-83A1-F6EECF244321}">
                <p14:modId xmlns:p14="http://schemas.microsoft.com/office/powerpoint/2010/main" val="2710973217"/>
              </p:ext>
            </p:extLst>
          </p:nvPr>
        </p:nvGraphicFramePr>
        <p:xfrm>
          <a:off x="3298666" y="2782270"/>
          <a:ext cx="5594668" cy="2529955"/>
        </p:xfrm>
        <a:graphic>
          <a:graphicData uri="http://schemas.openxmlformats.org/drawingml/2006/table">
            <a:tbl>
              <a:tblPr firstRow="1" firstCol="1" bandRow="1">
                <a:tableStyleId>{5C22544A-7EE6-4342-B048-85BDC9FD1C3A}</a:tableStyleId>
              </a:tblPr>
              <a:tblGrid>
                <a:gridCol w="2381629">
                  <a:extLst>
                    <a:ext uri="{9D8B030D-6E8A-4147-A177-3AD203B41FA5}">
                      <a16:colId xmlns:a16="http://schemas.microsoft.com/office/drawing/2014/main" val="3574233049"/>
                    </a:ext>
                  </a:extLst>
                </a:gridCol>
                <a:gridCol w="1689098">
                  <a:extLst>
                    <a:ext uri="{9D8B030D-6E8A-4147-A177-3AD203B41FA5}">
                      <a16:colId xmlns:a16="http://schemas.microsoft.com/office/drawing/2014/main" val="4285992760"/>
                    </a:ext>
                  </a:extLst>
                </a:gridCol>
                <a:gridCol w="1523941">
                  <a:extLst>
                    <a:ext uri="{9D8B030D-6E8A-4147-A177-3AD203B41FA5}">
                      <a16:colId xmlns:a16="http://schemas.microsoft.com/office/drawing/2014/main" val="239891959"/>
                    </a:ext>
                  </a:extLst>
                </a:gridCol>
              </a:tblGrid>
              <a:tr h="505991">
                <a:tc>
                  <a:txBody>
                    <a:bodyPr/>
                    <a:lstStyle/>
                    <a:p>
                      <a:pPr marL="0" marR="0" algn="ctr">
                        <a:spcBef>
                          <a:spcPts val="35"/>
                        </a:spcBef>
                        <a:spcAft>
                          <a:spcPts val="0"/>
                        </a:spcAft>
                      </a:pPr>
                      <a:r>
                        <a:rPr lang="en-US" sz="1600" dirty="0">
                          <a:effectLst/>
                        </a:rPr>
                        <a:t>Models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a:effectLst/>
                        </a:rPr>
                        <a:t>Accuracy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a:effectLst/>
                        </a:rPr>
                        <a:t>ROC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278943"/>
                  </a:ext>
                </a:extLst>
              </a:tr>
              <a:tr h="505991">
                <a:tc>
                  <a:txBody>
                    <a:bodyPr/>
                    <a:lstStyle/>
                    <a:p>
                      <a:pPr marL="0" marR="0" algn="ctr">
                        <a:spcBef>
                          <a:spcPts val="35"/>
                        </a:spcBef>
                        <a:spcAft>
                          <a:spcPts val="0"/>
                        </a:spcAft>
                      </a:pPr>
                      <a:r>
                        <a:rPr lang="en-US" sz="1600" dirty="0">
                          <a:effectLst/>
                        </a:rPr>
                        <a:t>Naïve Bayes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dirty="0">
                          <a:effectLst/>
                        </a:rPr>
                        <a:t>83.617 %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a:effectLst/>
                        </a:rPr>
                        <a:t>0.755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0970428"/>
                  </a:ext>
                </a:extLst>
              </a:tr>
              <a:tr h="505991">
                <a:tc>
                  <a:txBody>
                    <a:bodyPr/>
                    <a:lstStyle/>
                    <a:p>
                      <a:pPr marL="0" marR="0" algn="ctr">
                        <a:spcBef>
                          <a:spcPts val="35"/>
                        </a:spcBef>
                        <a:spcAft>
                          <a:spcPts val="0"/>
                        </a:spcAft>
                      </a:pPr>
                      <a:r>
                        <a:rPr lang="en-US" sz="1600">
                          <a:effectLst/>
                        </a:rPr>
                        <a:t>Bayes Net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dirty="0">
                          <a:effectLst/>
                        </a:rPr>
                        <a:t>81.2158 %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a:effectLst/>
                        </a:rPr>
                        <a:t>0.752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100502"/>
                  </a:ext>
                </a:extLst>
              </a:tr>
              <a:tr h="505991">
                <a:tc>
                  <a:txBody>
                    <a:bodyPr/>
                    <a:lstStyle/>
                    <a:p>
                      <a:pPr marL="0" marR="0" algn="ctr">
                        <a:spcBef>
                          <a:spcPts val="35"/>
                        </a:spcBef>
                        <a:spcAft>
                          <a:spcPts val="0"/>
                        </a:spcAft>
                      </a:pPr>
                      <a:r>
                        <a:rPr lang="en-US" sz="1600">
                          <a:effectLst/>
                        </a:rPr>
                        <a:t>K-nearest neighbors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dirty="0">
                          <a:effectLst/>
                        </a:rPr>
                        <a:t>85.4103 %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dirty="0">
                          <a:effectLst/>
                        </a:rPr>
                        <a:t>0.656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244651"/>
                  </a:ext>
                </a:extLst>
              </a:tr>
              <a:tr h="505991">
                <a:tc>
                  <a:txBody>
                    <a:bodyPr/>
                    <a:lstStyle/>
                    <a:p>
                      <a:pPr marL="0" marR="0" algn="ctr">
                        <a:spcBef>
                          <a:spcPts val="35"/>
                        </a:spcBef>
                        <a:spcAft>
                          <a:spcPts val="0"/>
                        </a:spcAft>
                      </a:pPr>
                      <a:r>
                        <a:rPr lang="en-US" sz="1600">
                          <a:effectLst/>
                        </a:rPr>
                        <a:t>Decision Table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a:effectLst/>
                        </a:rPr>
                        <a:t>88.5106 %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35"/>
                        </a:spcBef>
                        <a:spcAft>
                          <a:spcPts val="0"/>
                        </a:spcAft>
                      </a:pPr>
                      <a:r>
                        <a:rPr lang="en-US" sz="1600" dirty="0">
                          <a:effectLst/>
                        </a:rPr>
                        <a:t>0.621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5634251"/>
                  </a:ext>
                </a:extLst>
              </a:tr>
            </a:tbl>
          </a:graphicData>
        </a:graphic>
      </p:graphicFrame>
    </p:spTree>
    <p:extLst>
      <p:ext uri="{BB962C8B-B14F-4D97-AF65-F5344CB8AC3E}">
        <p14:creationId xmlns:p14="http://schemas.microsoft.com/office/powerpoint/2010/main" val="27995760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504844" y="489104"/>
            <a:ext cx="9136789" cy="671805"/>
          </a:xfrm>
        </p:spPr>
        <p:txBody>
          <a:bodyPr>
            <a:noAutofit/>
          </a:bodyPr>
          <a:lstStyle/>
          <a:p>
            <a:r>
              <a:rPr lang="en-US" sz="2400" b="1" u="sng" dirty="0">
                <a:latin typeface="Cambria" panose="02040503050406030204" pitchFamily="18" charset="0"/>
                <a:ea typeface="Cambria" panose="02040503050406030204" pitchFamily="18" charset="0"/>
              </a:rPr>
              <a:t>FUTURE WORK:</a:t>
            </a:r>
            <a:endParaRPr lang="en-US" sz="3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350520" y="1160909"/>
            <a:ext cx="11050905" cy="4916040"/>
          </a:xfrm>
        </p:spPr>
        <p:txBody>
          <a:bodyPr anchor="t">
            <a:normAutofit/>
          </a:bodyPr>
          <a:lstStyle/>
          <a:p>
            <a:pPr algn="just"/>
            <a:endParaRPr lang="en-US" sz="20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000" dirty="0">
                <a:latin typeface="Cambria" panose="02040503050406030204" pitchFamily="18" charset="0"/>
                <a:ea typeface="Cambria" panose="02040503050406030204" pitchFamily="18" charset="0"/>
              </a:rPr>
              <a:t>We can try to take </a:t>
            </a:r>
            <a:r>
              <a:rPr lang="en-US" sz="2000" dirty="0" err="1">
                <a:latin typeface="Cambria" panose="02040503050406030204" pitchFamily="18" charset="0"/>
                <a:ea typeface="Cambria" panose="02040503050406030204" pitchFamily="18" charset="0"/>
              </a:rPr>
              <a:t>chartevents</a:t>
            </a:r>
            <a:r>
              <a:rPr lang="en-US" sz="2000" dirty="0">
                <a:latin typeface="Cambria" panose="02040503050406030204" pitchFamily="18" charset="0"/>
                <a:ea typeface="Cambria" panose="02040503050406030204" pitchFamily="18" charset="0"/>
              </a:rPr>
              <a:t> into consideration and combine it with our </a:t>
            </a:r>
            <a:r>
              <a:rPr lang="en-US" sz="2000" dirty="0" err="1">
                <a:latin typeface="Cambria" panose="02040503050406030204" pitchFamily="18" charset="0"/>
                <a:ea typeface="Cambria" panose="02040503050406030204" pitchFamily="18" charset="0"/>
              </a:rPr>
              <a:t>labevents</a:t>
            </a:r>
            <a:r>
              <a:rPr lang="en-US" sz="2000" dirty="0">
                <a:latin typeface="Cambria" panose="02040503050406030204" pitchFamily="18" charset="0"/>
                <a:ea typeface="Cambria" panose="02040503050406030204" pitchFamily="18" charset="0"/>
              </a:rPr>
              <a:t> so as to make better predictions.</a:t>
            </a:r>
          </a:p>
          <a:p>
            <a:pPr marL="342900" indent="-342900" algn="just">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000" dirty="0">
                <a:latin typeface="Cambria" panose="02040503050406030204" pitchFamily="18" charset="0"/>
                <a:ea typeface="Cambria" panose="02040503050406030204" pitchFamily="18" charset="0"/>
              </a:rPr>
              <a:t>Also, considering the length of </a:t>
            </a:r>
            <a:r>
              <a:rPr lang="en-US" sz="2000" dirty="0" err="1">
                <a:latin typeface="Cambria" panose="02040503050406030204" pitchFamily="18" charset="0"/>
                <a:ea typeface="Cambria" panose="02040503050406030204" pitchFamily="18" charset="0"/>
              </a:rPr>
              <a:t>icu</a:t>
            </a:r>
            <a:r>
              <a:rPr lang="en-US" sz="2000" dirty="0">
                <a:latin typeface="Cambria" panose="02040503050406030204" pitchFamily="18" charset="0"/>
                <a:ea typeface="Cambria" panose="02040503050406030204" pitchFamily="18" charset="0"/>
              </a:rPr>
              <a:t> stay for a patient based on admission time and discharge would be useful to make mortality predictions and to see if that can make any significant improvement to our existing models. </a:t>
            </a:r>
          </a:p>
          <a:p>
            <a:pPr marL="342900" indent="-342900" algn="just">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000" dirty="0">
                <a:latin typeface="Cambria" panose="02040503050406030204" pitchFamily="18" charset="0"/>
                <a:ea typeface="Cambria" panose="02040503050406030204" pitchFamily="18" charset="0"/>
              </a:rPr>
              <a:t>This results would be useful for medical practitioners, doctors in mortality predictions and for data scientists for the study of healthcare data. </a:t>
            </a:r>
          </a:p>
          <a:p>
            <a:pPr marL="342900" indent="-342900" algn="just">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8</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3808725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5" name="object 89"/>
          <p:cNvSpPr txBox="1"/>
          <p:nvPr/>
        </p:nvSpPr>
        <p:spPr>
          <a:xfrm>
            <a:off x="4968366" y="6571253"/>
            <a:ext cx="2256155" cy="1643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12700" algn="l" defTabSz="914400" rtl="0" eaLnBrk="1" fontAlgn="auto" latinLnBrk="0" hangingPunct="0">
              <a:lnSpc>
                <a:spcPts val="1300"/>
              </a:lnSpc>
              <a:spcBef>
                <a:spcPts val="0"/>
              </a:spcBef>
              <a:spcAft>
                <a:spcPts val="0"/>
              </a:spcAft>
              <a:buClrTx/>
              <a:buSzTx/>
              <a:buFontTx/>
              <a:buNone/>
              <a:tabLst/>
              <a:defRPr sz="1200" spc="-5">
                <a:solidFill>
                  <a:srgbClr val="FFFFFF"/>
                </a:solidFill>
                <a:latin typeface="Arial"/>
                <a:ea typeface="Arial"/>
                <a:cs typeface="Arial"/>
                <a:sym typeface="Arial"/>
              </a:defRPr>
            </a:pPr>
            <a:r>
              <a:rPr kumimoji="0" sz="1200" b="0" i="0" u="none" strike="noStrike" kern="0" cap="none" spc="-5" normalizeH="0" baseline="0" noProof="0" dirty="0">
                <a:ln>
                  <a:noFill/>
                </a:ln>
                <a:solidFill>
                  <a:srgbClr val="FFFFFF"/>
                </a:solidFill>
                <a:effectLst/>
                <a:uLnTx/>
                <a:uFillTx/>
                <a:latin typeface="Arial"/>
                <a:cs typeface="Arial"/>
                <a:sym typeface="Arial"/>
              </a:rPr>
              <a:t>GEORGE MASON</a:t>
            </a:r>
            <a:r>
              <a:rPr kumimoji="0" sz="1200" b="0" i="0" u="none" strike="noStrike" kern="0" cap="none" spc="-15" normalizeH="0" baseline="0" noProof="0" dirty="0">
                <a:ln>
                  <a:noFill/>
                </a:ln>
                <a:solidFill>
                  <a:srgbClr val="FFFFFF"/>
                </a:solidFill>
                <a:effectLst/>
                <a:uLnTx/>
                <a:uFillTx/>
                <a:latin typeface="Arial"/>
                <a:cs typeface="Arial"/>
                <a:sym typeface="Arial"/>
              </a:rPr>
              <a:t> </a:t>
            </a:r>
            <a:r>
              <a:rPr kumimoji="0" sz="1200" b="0" i="0" u="none" strike="noStrike" kern="0" cap="none" spc="-5" normalizeH="0" baseline="0" noProof="0" dirty="0">
                <a:ln>
                  <a:noFill/>
                </a:ln>
                <a:solidFill>
                  <a:srgbClr val="FFFFFF"/>
                </a:solidFill>
                <a:effectLst/>
                <a:uLnTx/>
                <a:uFillTx/>
                <a:latin typeface="Arial"/>
                <a:cs typeface="Arial"/>
                <a:sym typeface="Arial"/>
              </a:rPr>
              <a:t>UNIVERSITY</a:t>
            </a:r>
          </a:p>
        </p:txBody>
      </p:sp>
      <p:sp>
        <p:nvSpPr>
          <p:cNvPr id="4" name="Title 3">
            <a:extLst>
              <a:ext uri="{FF2B5EF4-FFF2-40B4-BE49-F238E27FC236}">
                <a16:creationId xmlns:a16="http://schemas.microsoft.com/office/drawing/2014/main" id="{6532305A-A6B3-4938-8A41-2C6400F47784}"/>
              </a:ext>
            </a:extLst>
          </p:cNvPr>
          <p:cNvSpPr>
            <a:spLocks noGrp="1"/>
          </p:cNvSpPr>
          <p:nvPr>
            <p:ph type="title"/>
          </p:nvPr>
        </p:nvSpPr>
        <p:spPr>
          <a:xfrm>
            <a:off x="504844" y="489104"/>
            <a:ext cx="9136789" cy="671805"/>
          </a:xfrm>
        </p:spPr>
        <p:txBody>
          <a:bodyPr>
            <a:noAutofit/>
          </a:bodyPr>
          <a:lstStyle/>
          <a:p>
            <a:r>
              <a:rPr lang="en-US" sz="2400" b="1" u="sng" dirty="0">
                <a:latin typeface="Cambria" panose="02040503050406030204" pitchFamily="18" charset="0"/>
                <a:ea typeface="Cambria" panose="02040503050406030204" pitchFamily="18" charset="0"/>
              </a:rPr>
              <a:t>REFERENCES:</a:t>
            </a:r>
            <a:endParaRPr lang="en-US" sz="3200" b="1" dirty="0">
              <a:solidFill>
                <a:schemeClr val="tx1">
                  <a:lumMod val="75000"/>
                </a:schemeClr>
              </a:solidFill>
              <a:latin typeface="Cambria" panose="02040503050406030204" pitchFamily="18" charset="0"/>
              <a:ea typeface="Cambria" panose="02040503050406030204" pitchFamily="18" charset="0"/>
              <a:cs typeface="Calibri Light" panose="020F0302020204030204" pitchFamily="34" charset="0"/>
            </a:endParaRPr>
          </a:p>
        </p:txBody>
      </p:sp>
      <p:sp>
        <p:nvSpPr>
          <p:cNvPr id="5" name="Text Placeholder 4">
            <a:extLst>
              <a:ext uri="{FF2B5EF4-FFF2-40B4-BE49-F238E27FC236}">
                <a16:creationId xmlns:a16="http://schemas.microsoft.com/office/drawing/2014/main" id="{C28C08F6-66BD-43E9-8B75-EDACE65BF210}"/>
              </a:ext>
            </a:extLst>
          </p:cNvPr>
          <p:cNvSpPr>
            <a:spLocks noGrp="1"/>
          </p:cNvSpPr>
          <p:nvPr>
            <p:ph type="body" sz="half" idx="1"/>
          </p:nvPr>
        </p:nvSpPr>
        <p:spPr>
          <a:xfrm>
            <a:off x="350520" y="1160909"/>
            <a:ext cx="11050905" cy="4916040"/>
          </a:xfrm>
        </p:spPr>
        <p:txBody>
          <a:bodyPr anchor="t">
            <a:normAutofit/>
          </a:bodyPr>
          <a:lstStyle/>
          <a:p>
            <a:pPr algn="just"/>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[1] 	The Laboratory for Computational Physiology, MIT. “MIMIC Critical Care Database.” MIMIC 	Critical Care Database. Accessed September 23, 2019. </a:t>
            </a:r>
            <a:r>
              <a:rPr lang="en-US" sz="2000"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https://mimic.physionet.org/</a:t>
            </a:r>
            <a:r>
              <a:rPr lang="en-US" sz="2000" dirty="0">
                <a:latin typeface="Cambria" panose="02040503050406030204" pitchFamily="18" charset="0"/>
                <a:ea typeface="Cambria" panose="02040503050406030204" pitchFamily="18" charset="0"/>
              </a:rPr>
              <a:t>.</a:t>
            </a:r>
          </a:p>
          <a:p>
            <a:pPr marL="342900" indent="-342900" algn="just">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[2]	Prediction of patients’ mortality during hospitalizations. Accessed from George Mason 	University Blackboard. </a:t>
            </a:r>
          </a:p>
          <a:p>
            <a:pPr algn="just"/>
            <a:endParaRPr lang="en-US" sz="2000" dirty="0">
              <a:latin typeface="Cambria" panose="02040503050406030204" pitchFamily="18" charset="0"/>
              <a:ea typeface="Cambria" panose="02040503050406030204" pitchFamily="18" charset="0"/>
            </a:endParaRPr>
          </a:p>
        </p:txBody>
      </p:sp>
      <p:sp>
        <p:nvSpPr>
          <p:cNvPr id="926" name="object 90"/>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lvl1pPr indent="24765">
              <a:lnSpc>
                <a:spcPts val="1300"/>
              </a:lnSpc>
              <a:defRPr sz="1200" spc="-5">
                <a:solidFill>
                  <a:srgbClr val="FFFFFF"/>
                </a:solidFill>
              </a:defRPr>
            </a:lvl1pPr>
          </a:lstStyle>
          <a:p>
            <a:pPr marL="0" marR="0" lvl="0" indent="24765" algn="l" defTabSz="914400" rtl="0" eaLnBrk="1" fontAlgn="auto" latinLnBrk="0" hangingPunct="0">
              <a:lnSpc>
                <a:spcPts val="1300"/>
              </a:lnSpc>
              <a:spcBef>
                <a:spcPts val="0"/>
              </a:spcBef>
              <a:spcAft>
                <a:spcPts val="0"/>
              </a:spcAft>
              <a:buClrTx/>
              <a:buSzTx/>
              <a:buFontTx/>
              <a:buNone/>
              <a:tabLst/>
              <a:defRPr/>
            </a:pPr>
            <a:fld id="{86CB4B4D-7CA3-9044-876B-883B54F8677D}" type="slidenum">
              <a:rPr kumimoji="0" sz="1200" b="0" i="0" u="none" strike="noStrike" kern="0" cap="none" spc="-5" normalizeH="0" baseline="0" noProof="0">
                <a:ln>
                  <a:noFill/>
                </a:ln>
                <a:solidFill>
                  <a:srgbClr val="FFFFFF"/>
                </a:solidFill>
                <a:effectLst/>
                <a:uLnTx/>
                <a:uFillTx/>
                <a:latin typeface="Arial"/>
                <a:cs typeface="Arial"/>
                <a:sym typeface="Arial"/>
              </a:rPr>
              <a:pPr marL="0" marR="0" lvl="0" indent="24765" algn="l" defTabSz="914400" rtl="0" eaLnBrk="1" fontAlgn="auto" latinLnBrk="0" hangingPunct="0">
                <a:lnSpc>
                  <a:spcPts val="1300"/>
                </a:lnSpc>
                <a:spcBef>
                  <a:spcPts val="0"/>
                </a:spcBef>
                <a:spcAft>
                  <a:spcPts val="0"/>
                </a:spcAft>
                <a:buClrTx/>
                <a:buSzTx/>
                <a:buFontTx/>
                <a:buNone/>
                <a:tabLst/>
                <a:defRPr/>
              </a:pPr>
              <a:t>9</a:t>
            </a:fld>
            <a:endParaRPr kumimoji="0" sz="1200" b="0" i="0" u="none" strike="noStrike" kern="0" cap="none" spc="-5"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9169216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onBrand.pxtx">
  <a:themeElements>
    <a:clrScheme name="MasonBrand.pxtx">
      <a:dk1>
        <a:srgbClr val="116020"/>
      </a:dk1>
      <a:lt1>
        <a:srgbClr val="FFFFFF"/>
      </a:lt1>
      <a:dk2>
        <a:srgbClr val="A7A7A7"/>
      </a:dk2>
      <a:lt2>
        <a:srgbClr val="535353"/>
      </a:lt2>
      <a:accent1>
        <a:srgbClr val="990B01"/>
      </a:accent1>
      <a:accent2>
        <a:srgbClr val="DFBD17"/>
      </a:accent2>
      <a:accent3>
        <a:srgbClr val="99611F"/>
      </a:accent3>
      <a:accent4>
        <a:srgbClr val="8C7B70"/>
      </a:accent4>
      <a:accent5>
        <a:srgbClr val="719920"/>
      </a:accent5>
      <a:accent6>
        <a:srgbClr val="EE6D17"/>
      </a:accent6>
      <a:hlink>
        <a:srgbClr val="0000FF"/>
      </a:hlink>
      <a:folHlink>
        <a:srgbClr val="FF00FF"/>
      </a:folHlink>
    </a:clrScheme>
    <a:fontScheme name="MasonBrand.pxtx">
      <a:majorFont>
        <a:latin typeface="Helvetica"/>
        <a:ea typeface="Helvetica"/>
        <a:cs typeface="Helvetica"/>
      </a:majorFont>
      <a:minorFont>
        <a:latin typeface="Calibri"/>
        <a:ea typeface="Calibri"/>
        <a:cs typeface="Calibri"/>
      </a:minorFont>
    </a:fontScheme>
    <a:fmtScheme name="MasonBrand.pxtx">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38100" dir="5400000" rotWithShape="0">
              <a:srgbClr val="000000">
                <a:alpha val="40000"/>
              </a:srgbClr>
            </a:outerShdw>
          </a:effectLst>
        </a:effectStyle>
        <a:effectStyle>
          <a:effectLst>
            <a:outerShdw blurRad="63500" dist="38100" dir="5400000" rotWithShape="0">
              <a:srgbClr val="000000">
                <a:alpha val="40000"/>
              </a:srgbClr>
            </a:outerShdw>
          </a:effectLst>
        </a:effectStyle>
        <a:effectStyle>
          <a:effectLst>
            <a:outerShdw blurRad="63500" dist="381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42500" cap="flat">
          <a:solidFill>
            <a:schemeClr val="accent1"/>
          </a:solidFill>
          <a:prstDash val="solid"/>
          <a:round/>
        </a:ln>
        <a:effectLst>
          <a:outerShdw blurRad="63500" dist="38100" dir="5400000" rotWithShape="0">
            <a:srgbClr val="000000">
              <a:alpha val="4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1602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42500" cap="flat">
          <a:solidFill>
            <a:schemeClr val="accent1"/>
          </a:solidFill>
          <a:prstDash val="solid"/>
          <a:round/>
        </a:ln>
        <a:effectLst>
          <a:outerShdw blurRad="63500" dist="381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1602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694</Words>
  <Application>Microsoft Office PowerPoint</Application>
  <PresentationFormat>Widescreen</PresentationFormat>
  <Paragraphs>114</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Cambria</vt:lpstr>
      <vt:lpstr>Times New Roman</vt:lpstr>
      <vt:lpstr>Wingdings</vt:lpstr>
      <vt:lpstr>Office Theme</vt:lpstr>
      <vt:lpstr>MasonBrand.pxtx</vt:lpstr>
      <vt:lpstr>MIMIC III DATASET EXPLORATION IN SQL AND WEKA :  PREDICTION OF MORTALITY FOR PATIENTS ADMITTED IN FIRST 24 HOURS TO HOSPITAL BASED ON TOP 25 LAB EVENTS</vt:lpstr>
      <vt:lpstr>OBJECTIVE AND DATASET: </vt:lpstr>
      <vt:lpstr>STEPS FOLLOWED: </vt:lpstr>
      <vt:lpstr>STEPS FOLLOWED: </vt:lpstr>
      <vt:lpstr>FINAL ATTRIBUTES USED: </vt:lpstr>
      <vt:lpstr>MACHINE LEARNING AND CLASSIFICATION: </vt:lpstr>
      <vt:lpstr>RESULTS AND CONCLUSION: </vt:lpstr>
      <vt:lpstr>FUTURE WORK:</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AIT 690-Paper PRESENTATION ON Simple SEMI-SUPERVISED POS Tagging</dc:title>
  <dc:creator>Jeyamurugan Krishnakumar</dc:creator>
  <cp:lastModifiedBy> </cp:lastModifiedBy>
  <cp:revision>192</cp:revision>
  <dcterms:created xsi:type="dcterms:W3CDTF">2019-03-05T14:11:02Z</dcterms:created>
  <dcterms:modified xsi:type="dcterms:W3CDTF">2019-12-11T01:43:13Z</dcterms:modified>
</cp:coreProperties>
</file>