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5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8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A98635B-E7B9-4B57-8FB2-14A99A6F1E9F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717672D-1636-40FB-899B-7137412267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signu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4417AD-9352-5B9D-1F69-A698A42FB13F}"/>
              </a:ext>
            </a:extLst>
          </p:cNvPr>
          <p:cNvSpPr txBox="1"/>
          <p:nvPr/>
        </p:nvSpPr>
        <p:spPr>
          <a:xfrm>
            <a:off x="1140542" y="96356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E6704-4E0A-7D13-C504-DB8EA66A4C05}"/>
              </a:ext>
            </a:extLst>
          </p:cNvPr>
          <p:cNvSpPr txBox="1"/>
          <p:nvPr/>
        </p:nvSpPr>
        <p:spPr>
          <a:xfrm>
            <a:off x="7541342" y="4804546"/>
            <a:ext cx="41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 :- </a:t>
            </a:r>
            <a:r>
              <a:rPr lang="en-US" dirty="0" smtClean="0"/>
              <a:t>ABHISHEK</a:t>
            </a:r>
            <a:endParaRPr lang="en-US" dirty="0"/>
          </a:p>
          <a:p>
            <a:r>
              <a:rPr lang="en-US" dirty="0"/>
              <a:t>BRANCH:-CSE</a:t>
            </a:r>
          </a:p>
          <a:p>
            <a:r>
              <a:rPr lang="en-US" dirty="0"/>
              <a:t>ROLL NO:-</a:t>
            </a:r>
            <a:r>
              <a:rPr lang="en-US" dirty="0" smtClean="0"/>
              <a:t>2322007</a:t>
            </a:r>
            <a:endParaRPr lang="en-US" dirty="0"/>
          </a:p>
          <a:p>
            <a:r>
              <a:rPr lang="en-US" dirty="0"/>
              <a:t>SUBMITTED TO:- Mr. DEVASHISH SIR</a:t>
            </a:r>
          </a:p>
        </p:txBody>
      </p:sp>
    </p:spTree>
    <p:extLst>
      <p:ext uri="{BB962C8B-B14F-4D97-AF65-F5344CB8AC3E}">
        <p14:creationId xmlns:p14="http://schemas.microsoft.com/office/powerpoint/2010/main" xmlns="" val="226359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B9F195-DE73-4852-C82A-DECCC087F110}"/>
              </a:ext>
            </a:extLst>
          </p:cNvPr>
          <p:cNvSpPr txBox="1"/>
          <p:nvPr/>
        </p:nvSpPr>
        <p:spPr>
          <a:xfrm>
            <a:off x="934065" y="511277"/>
            <a:ext cx="10196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ptos" panose="020B0004020202020204" pitchFamily="34" charset="0"/>
              </a:rPr>
              <a:t>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10BC36-C60B-46EB-DE56-DC28FEFA6131}"/>
              </a:ext>
            </a:extLst>
          </p:cNvPr>
          <p:cNvSpPr txBox="1"/>
          <p:nvPr/>
        </p:nvSpPr>
        <p:spPr>
          <a:xfrm>
            <a:off x="648929" y="2330245"/>
            <a:ext cx="10894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INITIALIZE</a:t>
            </a:r>
            <a:r>
              <a:rPr lang="en-US" sz="2400" dirty="0"/>
              <a:t> :-</a:t>
            </a:r>
          </a:p>
          <a:p>
            <a:r>
              <a:rPr lang="en-US" sz="2400" dirty="0"/>
              <a:t>       initialize a new git </a:t>
            </a:r>
            <a:r>
              <a:rPr lang="en-US" sz="2400" dirty="0" err="1"/>
              <a:t>repositiory</a:t>
            </a:r>
            <a:r>
              <a:rPr lang="en-US" sz="2400" dirty="0"/>
              <a:t> in 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ADD</a:t>
            </a:r>
            <a:r>
              <a:rPr lang="en-US" sz="2400" dirty="0"/>
              <a:t> :-</a:t>
            </a:r>
          </a:p>
          <a:p>
            <a:r>
              <a:rPr lang="en-US" sz="2400" dirty="0"/>
              <a:t>       add changes in working directory to staging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COMMIT</a:t>
            </a:r>
            <a:r>
              <a:rPr lang="en-US" sz="2400" dirty="0"/>
              <a:t> :- </a:t>
            </a:r>
          </a:p>
          <a:p>
            <a:r>
              <a:rPr lang="en-US" sz="2400" dirty="0"/>
              <a:t>       save changes from staging area to local repository in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</a:t>
            </a:r>
            <a:r>
              <a:rPr lang="en-US" sz="2400" dirty="0"/>
              <a:t>:-</a:t>
            </a:r>
          </a:p>
          <a:p>
            <a:r>
              <a:rPr lang="en-US" sz="2400" dirty="0"/>
              <a:t>       upload local repository content to a remote. </a:t>
            </a:r>
            <a:r>
              <a:rPr lang="en-US" sz="2400" dirty="0" err="1"/>
              <a:t>Eg.</a:t>
            </a:r>
            <a:r>
              <a:rPr lang="en-US" sz="2400" dirty="0"/>
              <a:t>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CLONE</a:t>
            </a:r>
            <a:r>
              <a:rPr lang="en-US" sz="2400" dirty="0"/>
              <a:t> :-</a:t>
            </a:r>
          </a:p>
          <a:p>
            <a:r>
              <a:rPr lang="en-US" sz="2400" dirty="0"/>
              <a:t>       clone a repository from GitHub onto a local machine</a:t>
            </a:r>
          </a:p>
        </p:txBody>
      </p:sp>
    </p:spTree>
    <p:extLst>
      <p:ext uri="{BB962C8B-B14F-4D97-AF65-F5344CB8AC3E}">
        <p14:creationId xmlns:p14="http://schemas.microsoft.com/office/powerpoint/2010/main" xmlns="" val="918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2677F3-3BF6-F450-EA28-FE4C2ABF2ECC}"/>
              </a:ext>
            </a:extLst>
          </p:cNvPr>
          <p:cNvSpPr txBox="1"/>
          <p:nvPr/>
        </p:nvSpPr>
        <p:spPr>
          <a:xfrm>
            <a:off x="589935" y="412955"/>
            <a:ext cx="1088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ptos" panose="020B0004020202020204" pitchFamily="34" charset="0"/>
              </a:rPr>
              <a:t>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38A6E6-2741-2139-71E6-761DA7D87799}"/>
              </a:ext>
            </a:extLst>
          </p:cNvPr>
          <p:cNvSpPr txBox="1"/>
          <p:nvPr/>
        </p:nvSpPr>
        <p:spPr>
          <a:xfrm>
            <a:off x="339213" y="2684205"/>
            <a:ext cx="11513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Create a GitHub account </a:t>
            </a:r>
            <a:r>
              <a:rPr lang="en-US" sz="2000" dirty="0"/>
              <a:t>:-</a:t>
            </a:r>
          </a:p>
          <a:p>
            <a:r>
              <a:rPr lang="en-US" sz="2000" dirty="0"/>
              <a:t>        </a:t>
            </a:r>
            <a:r>
              <a:rPr lang="en-US" sz="2000" dirty="0">
                <a:hlinkClick r:id="rId2"/>
              </a:rPr>
              <a:t>https://github.com/signup</a:t>
            </a:r>
            <a:r>
              <a:rPr lang="en-US" sz="2000" dirty="0"/>
              <a:t> &gt; enter details &gt; confirm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Install Git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and install Git from </a:t>
            </a:r>
            <a:r>
              <a:rPr lang="en-US" sz="2000" dirty="0">
                <a:hlinkClick r:id="rId3"/>
              </a:rPr>
              <a:t>git-scm.com</a:t>
            </a:r>
            <a:r>
              <a:rPr lang="en-US" sz="2000" dirty="0"/>
              <a:t>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Check Git installation :-</a:t>
            </a:r>
          </a:p>
          <a:p>
            <a:r>
              <a:rPr lang="en-US" sz="2000" dirty="0"/>
              <a:t>        On terminal (mac) or shell (window) or VS code (after VS code installation&gt;tools menu&gt;view&gt;terminal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Install code editor (VS code) :-</a:t>
            </a:r>
          </a:p>
          <a:p>
            <a:r>
              <a:rPr lang="en-US" sz="2000" dirty="0"/>
              <a:t>        https://code.visualstudio.com</a:t>
            </a:r>
          </a:p>
        </p:txBody>
      </p:sp>
    </p:spTree>
    <p:extLst>
      <p:ext uri="{BB962C8B-B14F-4D97-AF65-F5344CB8AC3E}">
        <p14:creationId xmlns:p14="http://schemas.microsoft.com/office/powerpoint/2010/main" xmlns="" val="18809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B778-0485-1EE5-D3F1-38EA5B62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to make a GitHub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912B90-F6B7-F8FB-3503-3BA892240CBF}"/>
              </a:ext>
            </a:extLst>
          </p:cNvPr>
          <p:cNvSpPr txBox="1"/>
          <p:nvPr/>
        </p:nvSpPr>
        <p:spPr>
          <a:xfrm>
            <a:off x="243840" y="1690688"/>
            <a:ext cx="1158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Go to GitHub</a:t>
            </a:r>
            <a:r>
              <a:rPr lang="en-US" dirty="0"/>
              <a:t>: Open your web browser and navigate to </a:t>
            </a:r>
            <a:r>
              <a:rPr lang="en-US" dirty="0">
                <a:hlinkClick r:id="rId2"/>
              </a:rPr>
              <a:t>GitHub's website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Sign Up</a:t>
            </a:r>
            <a:r>
              <a:rPr lang="en-US" dirty="0"/>
              <a:t>: On the GitHub homepage, you'll see a "Sign Up" option at the top right corner. Click on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Enter Your Information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Username</a:t>
            </a:r>
            <a:r>
              <a:rPr lang="en-US" dirty="0"/>
              <a:t>: Choose a username that will be your unique identifier on GitHub. If your desired username is already    taken, GitHub will prompt you to choose a different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Email Address</a:t>
            </a:r>
            <a:r>
              <a:rPr lang="en-US" dirty="0"/>
              <a:t>: Enter your email address. This will be used for account-related notifications and communication from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Password</a:t>
            </a:r>
            <a:r>
              <a:rPr lang="en-US" dirty="0"/>
              <a:t>: Choose a strong password to secure your account.</a:t>
            </a:r>
          </a:p>
          <a:p>
            <a:r>
              <a:rPr lang="en-US" b="1" dirty="0"/>
              <a:t>4.  Verify Your Account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will send a verification email to the email address you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your email inbox for the verification email from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the verification link in the email to confirm your email address.</a:t>
            </a:r>
          </a:p>
          <a:p>
            <a:r>
              <a:rPr lang="en-US" b="1" dirty="0"/>
              <a:t>5. Set Up Your Profile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signed up, you can customize your profile by adding a profile picture, bio, and other details. This helps others identify you and learn about your interests.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930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D2D702-E111-4052-97AD-D4C00ACCB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718" y="1897627"/>
            <a:ext cx="9828563" cy="4102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30523-9D50-EF17-E5C5-2F3B036ACEF9}"/>
              </a:ext>
            </a:extLst>
          </p:cNvPr>
          <p:cNvSpPr txBox="1"/>
          <p:nvPr/>
        </p:nvSpPr>
        <p:spPr>
          <a:xfrm>
            <a:off x="467032" y="717754"/>
            <a:ext cx="1125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417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C8E803-6964-BE70-F04C-A1506A0FD384}"/>
              </a:ext>
            </a:extLst>
          </p:cNvPr>
          <p:cNvSpPr txBox="1"/>
          <p:nvPr/>
        </p:nvSpPr>
        <p:spPr>
          <a:xfrm>
            <a:off x="1125793" y="324464"/>
            <a:ext cx="994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STEPS :-</a:t>
            </a:r>
          </a:p>
        </p:txBody>
      </p:sp>
      <p:pic>
        <p:nvPicPr>
          <p:cNvPr id="5" name="Picture 4" descr="Screenshot 2024-08-15 2246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65" y="1571365"/>
            <a:ext cx="3957980" cy="43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813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E6BC4D-77E1-EC14-AD18-DFCA4A98ED60}"/>
              </a:ext>
            </a:extLst>
          </p:cNvPr>
          <p:cNvSpPr txBox="1"/>
          <p:nvPr/>
        </p:nvSpPr>
        <p:spPr>
          <a:xfrm>
            <a:off x="648929" y="363794"/>
            <a:ext cx="1053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My GitHub Profile</a:t>
            </a:r>
          </a:p>
        </p:txBody>
      </p:sp>
      <p:pic>
        <p:nvPicPr>
          <p:cNvPr id="5" name="Picture 4" descr="Screenshot 2024-08-15 225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9" y="2043404"/>
            <a:ext cx="6456783" cy="33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013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B4EE1F-4026-B51E-746D-62CF36765996}"/>
              </a:ext>
            </a:extLst>
          </p:cNvPr>
          <p:cNvSpPr txBox="1"/>
          <p:nvPr/>
        </p:nvSpPr>
        <p:spPr>
          <a:xfrm>
            <a:off x="5751871" y="4561857"/>
            <a:ext cx="8436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74914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</TotalTime>
  <Words>351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Slide 1</vt:lpstr>
      <vt:lpstr>Slide 2</vt:lpstr>
      <vt:lpstr>Slide 3</vt:lpstr>
      <vt:lpstr>Steps to make a GitHub account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TARUN KUMAR</dc:creator>
  <cp:lastModifiedBy>Dell</cp:lastModifiedBy>
  <cp:revision>6</cp:revision>
  <dcterms:created xsi:type="dcterms:W3CDTF">2024-07-16T15:59:22Z</dcterms:created>
  <dcterms:modified xsi:type="dcterms:W3CDTF">2024-08-15T17:26:23Z</dcterms:modified>
</cp:coreProperties>
</file>